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B61D75E-D527-471E-805F-B1F1447E7762}"/>
    <pc:docChg chg="undo custSel delSld modSld">
      <pc:chgData name="Samson Christopher" userId="6a13b5f1e64a53ae" providerId="LiveId" clId="{AB61D75E-D527-471E-805F-B1F1447E7762}" dt="2020-12-15T13:56:18.307" v="58" actId="1036"/>
      <pc:docMkLst>
        <pc:docMk/>
      </pc:docMkLst>
      <pc:sldChg chg="modSp mod">
        <pc:chgData name="Samson Christopher" userId="6a13b5f1e64a53ae" providerId="LiveId" clId="{AB61D75E-D527-471E-805F-B1F1447E7762}" dt="2020-12-15T13:54:57.065" v="18" actId="1036"/>
        <pc:sldMkLst>
          <pc:docMk/>
          <pc:sldMk cId="850099564" sldId="390"/>
        </pc:sldMkLst>
        <pc:spChg chg="mod">
          <ac:chgData name="Samson Christopher" userId="6a13b5f1e64a53ae" providerId="LiveId" clId="{AB61D75E-D527-471E-805F-B1F1447E7762}" dt="2020-12-15T13:54:57.065" v="18" actId="1036"/>
          <ac:spMkLst>
            <pc:docMk/>
            <pc:sldMk cId="850099564" sldId="390"/>
            <ac:spMk id="4" creationId="{001B9F7D-B856-4159-98CE-F50F9BEFBA69}"/>
          </ac:spMkLst>
        </pc:spChg>
      </pc:sldChg>
      <pc:sldChg chg="delSp modSp del mod">
        <pc:chgData name="Samson Christopher" userId="6a13b5f1e64a53ae" providerId="LiveId" clId="{AB61D75E-D527-471E-805F-B1F1447E7762}" dt="2020-12-15T13:54:59.987" v="19" actId="47"/>
        <pc:sldMkLst>
          <pc:docMk/>
          <pc:sldMk cId="944968354" sldId="391"/>
        </pc:sldMkLst>
        <pc:spChg chg="del mod">
          <ac:chgData name="Samson Christopher" userId="6a13b5f1e64a53ae" providerId="LiveId" clId="{AB61D75E-D527-471E-805F-B1F1447E7762}" dt="2020-12-15T13:54:39.211" v="2"/>
          <ac:spMkLst>
            <pc:docMk/>
            <pc:sldMk cId="944968354" sldId="391"/>
            <ac:spMk id="4" creationId="{06972613-E793-4411-8E77-6B748A740D88}"/>
          </ac:spMkLst>
        </pc:spChg>
      </pc:sldChg>
      <pc:sldChg chg="modSp mod">
        <pc:chgData name="Samson Christopher" userId="6a13b5f1e64a53ae" providerId="LiveId" clId="{AB61D75E-D527-471E-805F-B1F1447E7762}" dt="2020-12-15T13:55:44.386" v="38" actId="1036"/>
        <pc:sldMkLst>
          <pc:docMk/>
          <pc:sldMk cId="4103851070" sldId="393"/>
        </pc:sldMkLst>
        <pc:spChg chg="mod">
          <ac:chgData name="Samson Christopher" userId="6a13b5f1e64a53ae" providerId="LiveId" clId="{AB61D75E-D527-471E-805F-B1F1447E7762}" dt="2020-12-15T13:55:44.386" v="38" actId="1036"/>
          <ac:spMkLst>
            <pc:docMk/>
            <pc:sldMk cId="4103851070" sldId="393"/>
            <ac:spMk id="4" creationId="{423F10A8-7085-40E0-9F7C-9441183B37DA}"/>
          </ac:spMkLst>
        </pc:spChg>
      </pc:sldChg>
      <pc:sldChg chg="modSp mod">
        <pc:chgData name="Samson Christopher" userId="6a13b5f1e64a53ae" providerId="LiveId" clId="{AB61D75E-D527-471E-805F-B1F1447E7762}" dt="2020-12-15T13:55:28.688" v="30" actId="1036"/>
        <pc:sldMkLst>
          <pc:docMk/>
          <pc:sldMk cId="859356432" sldId="395"/>
        </pc:sldMkLst>
        <pc:spChg chg="mod">
          <ac:chgData name="Samson Christopher" userId="6a13b5f1e64a53ae" providerId="LiveId" clId="{AB61D75E-D527-471E-805F-B1F1447E7762}" dt="2020-12-15T13:55:28.688" v="30" actId="1036"/>
          <ac:spMkLst>
            <pc:docMk/>
            <pc:sldMk cId="859356432" sldId="395"/>
            <ac:spMk id="4" creationId="{4CC67311-EDA4-4543-A41A-618A3E1769D0}"/>
          </ac:spMkLst>
        </pc:spChg>
      </pc:sldChg>
      <pc:sldChg chg="modSp mod">
        <pc:chgData name="Samson Christopher" userId="6a13b5f1e64a53ae" providerId="LiveId" clId="{AB61D75E-D527-471E-805F-B1F1447E7762}" dt="2020-12-15T13:56:00.722" v="46" actId="1035"/>
        <pc:sldMkLst>
          <pc:docMk/>
          <pc:sldMk cId="2025405914" sldId="396"/>
        </pc:sldMkLst>
        <pc:spChg chg="mod">
          <ac:chgData name="Samson Christopher" userId="6a13b5f1e64a53ae" providerId="LiveId" clId="{AB61D75E-D527-471E-805F-B1F1447E7762}" dt="2020-12-15T13:56:00.722" v="46" actId="1035"/>
          <ac:spMkLst>
            <pc:docMk/>
            <pc:sldMk cId="2025405914" sldId="396"/>
            <ac:spMk id="4" creationId="{D68B3E53-60E9-4FAF-9283-BE7F72B1CCE8}"/>
          </ac:spMkLst>
        </pc:spChg>
      </pc:sldChg>
      <pc:sldChg chg="modSp mod">
        <pc:chgData name="Samson Christopher" userId="6a13b5f1e64a53ae" providerId="LiveId" clId="{AB61D75E-D527-471E-805F-B1F1447E7762}" dt="2020-12-15T13:56:18.307" v="58" actId="1036"/>
        <pc:sldMkLst>
          <pc:docMk/>
          <pc:sldMk cId="2940326978" sldId="397"/>
        </pc:sldMkLst>
        <pc:spChg chg="mod">
          <ac:chgData name="Samson Christopher" userId="6a13b5f1e64a53ae" providerId="LiveId" clId="{AB61D75E-D527-471E-805F-B1F1447E7762}" dt="2020-12-15T13:56:18.307" v="58" actId="1036"/>
          <ac:spMkLst>
            <pc:docMk/>
            <pc:sldMk cId="2940326978" sldId="397"/>
            <ac:spMk id="4" creationId="{B0BA23F6-9FA6-408A-BC81-9435DA2428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D9C5F-80D9-4022-937D-5BD25D5D96EA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dùLôÚYo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®</a:t>
            </a:r>
            <a:r>
              <a:rPr lang="en-IN" dirty="0" err="1"/>
              <a:t>Nô¬dLj</a:t>
            </a:r>
            <a:r>
              <a:rPr lang="en-IN" dirty="0"/>
              <a:t> </a:t>
            </a:r>
            <a:r>
              <a:rPr lang="en-IN" dirty="0" err="1"/>
              <a:t>Õ¥d¡u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CBA7A-288C-4C9C-BAB4-DBE0FBD915FF}"/>
              </a:ext>
            </a:extLst>
          </p:cNvPr>
          <p:cNvSpPr txBox="1"/>
          <p:nvPr/>
        </p:nvSpPr>
        <p:spPr>
          <a:xfrm>
            <a:off x="0" y="5452738"/>
            <a:ext cx="12192000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CxPlThP</a:t>
            </a:r>
            <a:r>
              <a:rPr lang="en-IN" sz="4000" dirty="0"/>
              <a:t> </a:t>
            </a:r>
            <a:r>
              <a:rPr lang="en-IN" sz="4000" dirty="0" err="1"/>
              <a:t>ùRnYeLs</a:t>
            </a:r>
            <a:r>
              <a:rPr lang="en-IN" sz="4000" dirty="0"/>
              <a:t> </a:t>
            </a:r>
            <a:r>
              <a:rPr lang="en-IN" sz="4000" dirty="0" err="1"/>
              <a:t>GpXôm</a:t>
            </a:r>
            <a:r>
              <a:rPr lang="en-IN" sz="4000" dirty="0"/>
              <a:t> </a:t>
            </a:r>
            <a:r>
              <a:rPr lang="en-IN" sz="4000" dirty="0" err="1"/>
              <a:t>Ïm©hÓ</a:t>
            </a:r>
            <a:r>
              <a:rPr lang="en-IN" sz="4000" dirty="0"/>
              <a:t> </a:t>
            </a:r>
            <a:r>
              <a:rPr lang="en-IN" sz="4000" dirty="0" err="1"/>
              <a:t>TôojRôfÑ</a:t>
            </a:r>
            <a:endParaRPr lang="en-IN" sz="4000" dirty="0"/>
          </a:p>
          <a:p>
            <a:r>
              <a:rPr lang="en-IN" sz="4000" dirty="0" err="1"/>
              <a:t>SmU</a:t>
            </a:r>
            <a:r>
              <a:rPr lang="en-IN" sz="4000" dirty="0"/>
              <a:t> </a:t>
            </a:r>
            <a:r>
              <a:rPr lang="en-IN" sz="4000" dirty="0" err="1"/>
              <a:t>LxPeLû</a:t>
            </a:r>
            <a:r>
              <a:rPr lang="en-IN" sz="4000" dirty="0"/>
              <a:t>[ ¾odL </a:t>
            </a:r>
            <a:r>
              <a:rPr lang="en-IN" sz="4000" dirty="0" err="1"/>
              <a:t>AûY</a:t>
            </a:r>
            <a:r>
              <a:rPr lang="en-IN" sz="4000" dirty="0"/>
              <a:t> </a:t>
            </a:r>
            <a:r>
              <a:rPr lang="en-IN" sz="4000" dirty="0" err="1"/>
              <a:t>Øu</a:t>
            </a:r>
            <a:r>
              <a:rPr lang="en-IN" sz="4000" dirty="0"/>
              <a:t> </a:t>
            </a:r>
            <a:r>
              <a:rPr lang="en-IN" sz="4000" dirty="0" err="1"/>
              <a:t>YW®pûX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2114-FA4E-4F3A-A6F1-D69F85761015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EXLj§p</a:t>
            </a:r>
            <a:r>
              <a:rPr lang="en-IN" dirty="0"/>
              <a:t> </a:t>
            </a:r>
            <a:r>
              <a:rPr lang="en-IN" dirty="0" err="1"/>
              <a:t>ùRnYeLs</a:t>
            </a:r>
            <a:r>
              <a:rPr lang="en-IN" dirty="0"/>
              <a:t> </a:t>
            </a:r>
            <a:r>
              <a:rPr lang="en-IN" dirty="0" err="1"/>
              <a:t>EiùPuß</a:t>
            </a:r>
            <a:endParaRPr lang="en-IN" dirty="0"/>
          </a:p>
          <a:p>
            <a:r>
              <a:rPr lang="en-IN" dirty="0" err="1"/>
              <a:t>ùNôpYùRpXôm</a:t>
            </a:r>
            <a:r>
              <a:rPr lang="en-IN" dirty="0"/>
              <a:t> </a:t>
            </a:r>
            <a:r>
              <a:rPr lang="en-IN" dirty="0" err="1"/>
              <a:t>ÑmUôeL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9C5B-CD29-44B0-B144-FEC117661DE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JÚYúW</a:t>
            </a:r>
            <a:r>
              <a:rPr lang="en-IN" dirty="0"/>
              <a:t> </a:t>
            </a:r>
            <a:r>
              <a:rPr lang="en-IN" dirty="0" err="1"/>
              <a:t>ùUnVô</a:t>
            </a:r>
            <a:r>
              <a:rPr lang="en-IN" dirty="0"/>
              <a:t>] </a:t>
            </a:r>
            <a:r>
              <a:rPr lang="en-IN" dirty="0" err="1"/>
              <a:t>ùRnYØeL</a:t>
            </a:r>
            <a:endParaRPr lang="en-IN" dirty="0"/>
          </a:p>
          <a:p>
            <a:r>
              <a:rPr lang="en-IN" dirty="0"/>
              <a:t>_]</a:t>
            </a:r>
            <a:r>
              <a:rPr lang="en-IN" dirty="0" err="1"/>
              <a:t>eL°u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¿d¡ </a:t>
            </a:r>
            <a:r>
              <a:rPr lang="en-IN" dirty="0" err="1"/>
              <a:t>CWh£dL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ùRnYØeL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B9F7D-B856-4159-98CE-F50F9BEFBA69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úS£d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– </a:t>
            </a:r>
            <a:r>
              <a:rPr lang="en-IN" dirty="0" err="1"/>
              <a:t>SmûU</a:t>
            </a:r>
            <a:r>
              <a:rPr lang="en-IN" dirty="0"/>
              <a:t> </a:t>
            </a:r>
          </a:p>
          <a:p>
            <a:r>
              <a:rPr lang="en-IN" dirty="0"/>
              <a:t>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YûWk§Úd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2803C-0800-4655-8D95-61CF66764253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Nô§N]m U\k§hPôÛm U\k§PôRYo</a:t>
            </a:r>
          </a:p>
          <a:p>
            <a:r>
              <a:rPr lang="es-ES" dirty="0" err="1"/>
              <a:t>ú_ô§L°u</a:t>
            </a:r>
            <a:r>
              <a:rPr lang="es-ES" dirty="0"/>
              <a:t> ©</a:t>
            </a:r>
            <a:r>
              <a:rPr lang="es-ES" dirty="0" err="1"/>
              <a:t>RôYôm</a:t>
            </a:r>
            <a:r>
              <a:rPr lang="es-ES" dirty="0"/>
              <a:t> </a:t>
            </a:r>
            <a:r>
              <a:rPr lang="es-ES" dirty="0" err="1"/>
              <a:t>CúVÑYô</a:t>
            </a:r>
            <a:r>
              <a:rPr lang="es-ES" dirty="0"/>
              <a:t>]Yo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10A8-7085-40E0-9F7C-9441183B37DA}"/>
              </a:ext>
            </a:extLst>
          </p:cNvPr>
          <p:cNvSpPr txBox="1"/>
          <p:nvPr/>
        </p:nvSpPr>
        <p:spPr>
          <a:xfrm>
            <a:off x="0" y="5456528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ãr¨ûXLs</a:t>
            </a:r>
            <a:r>
              <a:rPr lang="en-IN" sz="4100" dirty="0"/>
              <a:t> </a:t>
            </a:r>
            <a:r>
              <a:rPr lang="en-IN" sz="4100" dirty="0" err="1"/>
              <a:t>Uô</a:t>
            </a:r>
            <a:r>
              <a:rPr lang="en-IN" sz="4100" dirty="0"/>
              <a:t>±]</a:t>
            </a:r>
            <a:r>
              <a:rPr lang="en-IN" sz="4100" dirty="0" err="1"/>
              <a:t>ôÛm</a:t>
            </a:r>
            <a:r>
              <a:rPr lang="en-IN" sz="4100" dirty="0"/>
              <a:t> </a:t>
            </a:r>
            <a:r>
              <a:rPr lang="en-IN" sz="4100" dirty="0" err="1"/>
              <a:t>CúVÑ</a:t>
            </a:r>
            <a:r>
              <a:rPr lang="en-IN" sz="4100" dirty="0"/>
              <a:t> </a:t>
            </a:r>
            <a:r>
              <a:rPr lang="en-IN" sz="4100" dirty="0" err="1"/>
              <a:t>Euû</a:t>
            </a:r>
            <a:r>
              <a:rPr lang="en-IN" sz="4100" dirty="0"/>
              <a:t>] U\</a:t>
            </a:r>
            <a:r>
              <a:rPr lang="en-IN" sz="4100" dirty="0" err="1"/>
              <a:t>lT§pûX</a:t>
            </a:r>
            <a:endParaRPr lang="en-IN" sz="4100" dirty="0"/>
          </a:p>
          <a:p>
            <a:r>
              <a:rPr lang="en-IN" sz="4100" dirty="0"/>
              <a:t>£</a:t>
            </a:r>
            <a:r>
              <a:rPr lang="en-IN" sz="4100" dirty="0" err="1"/>
              <a:t>ÛûY«p</a:t>
            </a:r>
            <a:r>
              <a:rPr lang="en-IN" sz="4100" dirty="0"/>
              <a:t> </a:t>
            </a:r>
            <a:r>
              <a:rPr lang="en-IN" sz="4100" dirty="0" err="1"/>
              <a:t>ËYu</a:t>
            </a:r>
            <a:r>
              <a:rPr lang="en-IN" sz="4100" dirty="0"/>
              <a:t> ®</a:t>
            </a:r>
            <a:r>
              <a:rPr lang="en-IN" sz="4100" dirty="0" err="1"/>
              <a:t>Óm</a:t>
            </a:r>
            <a:r>
              <a:rPr lang="en-IN" sz="4100" dirty="0"/>
              <a:t> </a:t>
            </a:r>
            <a:r>
              <a:rPr lang="en-IN" sz="4100" dirty="0" err="1"/>
              <a:t>úSWj§Ûm</a:t>
            </a:r>
            <a:r>
              <a:rPr lang="en-IN" sz="4100" dirty="0"/>
              <a:t> </a:t>
            </a:r>
            <a:r>
              <a:rPr lang="en-IN" sz="4100" dirty="0" err="1"/>
              <a:t>ùYßlT§pûX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9AA04-3229-4D6A-B832-ECF91129388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BLôRYu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Vôo</a:t>
            </a:r>
            <a:r>
              <a:rPr lang="en-IN" dirty="0"/>
              <a:t> Rs°]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Rs°ÓYôúWô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67311-EDA4-4543-A41A-618A3E1769D0}"/>
              </a:ext>
            </a:extLst>
          </p:cNvPr>
          <p:cNvSpPr txBox="1"/>
          <p:nvPr/>
        </p:nvSpPr>
        <p:spPr>
          <a:xfrm>
            <a:off x="0" y="5440074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RgNm</a:t>
            </a:r>
            <a:r>
              <a:rPr lang="en-IN" sz="4200" dirty="0"/>
              <a:t> </a:t>
            </a:r>
            <a:r>
              <a:rPr lang="en-IN" sz="4200" dirty="0" err="1"/>
              <a:t>Guß</a:t>
            </a:r>
            <a:r>
              <a:rPr lang="en-IN" sz="4200" dirty="0"/>
              <a:t> </a:t>
            </a:r>
            <a:r>
              <a:rPr lang="en-IN" sz="4200" dirty="0" err="1"/>
              <a:t>YÚTYûW</a:t>
            </a:r>
            <a:r>
              <a:rPr lang="en-IN" sz="4200" dirty="0"/>
              <a:t> Rs[</a:t>
            </a:r>
            <a:r>
              <a:rPr lang="en-IN" sz="4200" dirty="0" err="1"/>
              <a:t>ôR</a:t>
            </a:r>
            <a:r>
              <a:rPr lang="en-IN" sz="4200" dirty="0"/>
              <a:t> </a:t>
            </a:r>
            <a:r>
              <a:rPr lang="en-IN" sz="4200" dirty="0" err="1"/>
              <a:t>úSNWYo</a:t>
            </a:r>
            <a:endParaRPr lang="en-IN" sz="4200" dirty="0"/>
          </a:p>
          <a:p>
            <a:r>
              <a:rPr lang="en-IN" sz="4200" dirty="0" err="1"/>
              <a:t>Ag£PôúR</a:t>
            </a:r>
            <a:r>
              <a:rPr lang="en-IN" sz="4200" dirty="0"/>
              <a:t> </a:t>
            </a:r>
            <a:r>
              <a:rPr lang="en-IN" sz="4200" dirty="0" err="1"/>
              <a:t>ULú</a:t>
            </a:r>
            <a:r>
              <a:rPr lang="en-IN" sz="4200" dirty="0"/>
              <a:t>]. </a:t>
            </a:r>
            <a:r>
              <a:rPr lang="en-IN" sz="4200" dirty="0" err="1"/>
              <a:t>ULú</a:t>
            </a:r>
            <a:r>
              <a:rPr lang="en-IN" sz="4200" dirty="0"/>
              <a:t>[ </a:t>
            </a:r>
            <a:r>
              <a:rPr lang="en-IN" sz="4200" dirty="0" err="1"/>
              <a:t>Guß</a:t>
            </a:r>
            <a:r>
              <a:rPr lang="en-IN" sz="4200" dirty="0"/>
              <a:t> </a:t>
            </a:r>
            <a:r>
              <a:rPr lang="en-IN" sz="4200" dirty="0" err="1"/>
              <a:t>Euû</a:t>
            </a:r>
            <a:r>
              <a:rPr lang="en-IN" sz="4200" dirty="0"/>
              <a:t>] </a:t>
            </a:r>
            <a:r>
              <a:rPr lang="en-IN" sz="4200" dirty="0" err="1"/>
              <a:t>úRt±PúY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B3E53-60E9-4FAF-9283-BE7F72B1CCE8}"/>
              </a:ext>
            </a:extLst>
          </p:cNvPr>
          <p:cNvSpPr txBox="1"/>
          <p:nvPr/>
        </p:nvSpPr>
        <p:spPr>
          <a:xfrm>
            <a:off x="0" y="543991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/>
              <a:t>®</a:t>
            </a:r>
            <a:r>
              <a:rPr lang="en-IN" sz="4200" dirty="0" err="1"/>
              <a:t>Vô§VvRu</a:t>
            </a:r>
            <a:r>
              <a:rPr lang="en-IN" sz="4200" dirty="0"/>
              <a:t> </a:t>
            </a:r>
            <a:r>
              <a:rPr lang="en-IN" sz="4200" dirty="0" err="1"/>
              <a:t>Guß</a:t>
            </a:r>
            <a:r>
              <a:rPr lang="en-IN" sz="4200" dirty="0"/>
              <a:t> </a:t>
            </a:r>
            <a:r>
              <a:rPr lang="en-IN" sz="4200" dirty="0" err="1"/>
              <a:t>Euû</a:t>
            </a:r>
            <a:r>
              <a:rPr lang="en-IN" sz="4200" dirty="0"/>
              <a:t>] </a:t>
            </a:r>
            <a:r>
              <a:rPr lang="en-IN" sz="4200" dirty="0" err="1"/>
              <a:t>JÕd</a:t>
            </a:r>
            <a:r>
              <a:rPr lang="en-IN" sz="4200" dirty="0"/>
              <a:t>¡ </a:t>
            </a:r>
            <a:r>
              <a:rPr lang="en-IN" sz="4200" dirty="0" err="1"/>
              <a:t>ûYlTôoLs</a:t>
            </a:r>
            <a:endParaRPr lang="en-IN" sz="4200" dirty="0"/>
          </a:p>
          <a:p>
            <a:r>
              <a:rPr lang="en-IN" sz="4200" dirty="0" err="1"/>
              <a:t>úYiPôR</a:t>
            </a:r>
            <a:r>
              <a:rPr lang="en-IN" sz="4200" dirty="0"/>
              <a:t> </a:t>
            </a:r>
            <a:r>
              <a:rPr lang="en-IN" sz="4200" dirty="0" err="1"/>
              <a:t>YôojûRLû</a:t>
            </a:r>
            <a:r>
              <a:rPr lang="en-IN" sz="4200" dirty="0"/>
              <a:t>[ </a:t>
            </a:r>
            <a:r>
              <a:rPr lang="en-IN" sz="4200" dirty="0" err="1"/>
              <a:t>ùNôp</a:t>
            </a:r>
            <a:r>
              <a:rPr lang="en-IN" sz="4200" dirty="0" err="1">
                <a:latin typeface="Tamil Bible" pitchFamily="2" charset="0"/>
              </a:rPr>
              <a:t>yp</a:t>
            </a:r>
            <a:r>
              <a:rPr lang="en-IN" sz="4200" dirty="0">
                <a:latin typeface="Tamil Bible" pitchFamily="2" charset="0"/>
              </a:rPr>
              <a:t> </a:t>
            </a:r>
            <a:r>
              <a:rPr lang="en-IN" sz="4200" dirty="0"/>
              <a:t>×</a:t>
            </a:r>
            <a:r>
              <a:rPr lang="en-IN" sz="4200" dirty="0" err="1"/>
              <a:t>iTÓjÕYôoLs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A23F6-9FA6-408A-BC81-9435DA2428A2}"/>
              </a:ext>
            </a:extLst>
          </p:cNvPr>
          <p:cNvSpPr txBox="1"/>
          <p:nvPr/>
        </p:nvSpPr>
        <p:spPr>
          <a:xfrm>
            <a:off x="0" y="542329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YôrYRô</a:t>
            </a:r>
            <a:r>
              <a:rPr lang="en-IN" sz="4300" dirty="0"/>
              <a:t> </a:t>
            </a:r>
            <a:r>
              <a:rPr lang="en-IN" sz="4300" dirty="0" err="1"/>
              <a:t>NôYRô</a:t>
            </a:r>
            <a:r>
              <a:rPr lang="en-IN" sz="4300" dirty="0"/>
              <a:t> </a:t>
            </a:r>
            <a:r>
              <a:rPr lang="en-IN" sz="4300" dirty="0" err="1"/>
              <a:t>Guß</a:t>
            </a:r>
            <a:r>
              <a:rPr lang="en-IN" sz="4300" dirty="0"/>
              <a:t> ¿ AÝÕ ×</a:t>
            </a:r>
            <a:r>
              <a:rPr lang="en-IN" sz="4300" dirty="0" err="1"/>
              <a:t>Xm©ÓYôn</a:t>
            </a:r>
            <a:endParaRPr lang="en-IN" sz="4300" dirty="0"/>
          </a:p>
          <a:p>
            <a:r>
              <a:rPr lang="en-IN" sz="4300" dirty="0" err="1"/>
              <a:t>YôZjRôu</a:t>
            </a:r>
            <a:r>
              <a:rPr lang="en-IN" sz="4300" dirty="0"/>
              <a:t> </a:t>
            </a:r>
            <a:r>
              <a:rPr lang="en-IN" sz="4300" dirty="0" err="1"/>
              <a:t>úYiÓm</a:t>
            </a:r>
            <a:r>
              <a:rPr lang="en-IN" sz="4300" dirty="0"/>
              <a:t> </a:t>
            </a:r>
            <a:r>
              <a:rPr lang="en-IN" sz="4300" dirty="0" err="1"/>
              <a:t>Guß</a:t>
            </a:r>
            <a:r>
              <a:rPr lang="en-IN" sz="4300" dirty="0"/>
              <a:t> ®</a:t>
            </a:r>
            <a:r>
              <a:rPr lang="en-IN" sz="4300" dirty="0" err="1"/>
              <a:t>Vô</a:t>
            </a:r>
            <a:r>
              <a:rPr lang="en-IN" sz="4300" dirty="0"/>
              <a:t>§«</a:t>
            </a:r>
            <a:r>
              <a:rPr lang="en-IN" sz="4300" dirty="0" err="1"/>
              <a:t>úX</a:t>
            </a:r>
            <a:r>
              <a:rPr lang="en-IN" sz="4300" dirty="0"/>
              <a:t> </a:t>
            </a:r>
            <a:r>
              <a:rPr lang="en-IN" sz="4300" dirty="0" err="1"/>
              <a:t>ÑLm</a:t>
            </a:r>
            <a:r>
              <a:rPr lang="en-IN" sz="4300" dirty="0"/>
              <a:t> </a:t>
            </a:r>
            <a:r>
              <a:rPr lang="en-IN" sz="4300" dirty="0" err="1"/>
              <a:t>RWúY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FCD5C-4E0A-4DEA-9833-9ABCF181DA95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LxPlTÓm</a:t>
            </a:r>
            <a:r>
              <a:rPr lang="en-IN" dirty="0"/>
              <a:t> </a:t>
            </a:r>
            <a:r>
              <a:rPr lang="en-IN" dirty="0" err="1"/>
              <a:t>úTôÕ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ERÜYôo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LPuThPúTôÕ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¾olTYo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224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2020-12-15T13:56:29Z</dcterms:modified>
</cp:coreProperties>
</file>