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A8951B1-4E40-47FA-AF74-F4ECBA21A86A}"/>
    <pc:docChg chg="undo custSel modSld">
      <pc:chgData name="Samson Christopher" userId="6a13b5f1e64a53ae" providerId="LiveId" clId="{FA8951B1-4E40-47FA-AF74-F4ECBA21A86A}" dt="2020-12-15T13:59:32.135" v="73" actId="1035"/>
      <pc:docMkLst>
        <pc:docMk/>
      </pc:docMkLst>
      <pc:sldChg chg="modSp mod">
        <pc:chgData name="Samson Christopher" userId="6a13b5f1e64a53ae" providerId="LiveId" clId="{FA8951B1-4E40-47FA-AF74-F4ECBA21A86A}" dt="2020-12-15T13:57:08.598" v="13" actId="1035"/>
        <pc:sldMkLst>
          <pc:docMk/>
          <pc:sldMk cId="1777894342" sldId="389"/>
        </pc:sldMkLst>
        <pc:spChg chg="mod">
          <ac:chgData name="Samson Christopher" userId="6a13b5f1e64a53ae" providerId="LiveId" clId="{FA8951B1-4E40-47FA-AF74-F4ECBA21A86A}" dt="2020-12-15T13:57:08.598" v="13" actId="1035"/>
          <ac:spMkLst>
            <pc:docMk/>
            <pc:sldMk cId="1777894342" sldId="389"/>
            <ac:spMk id="4" creationId="{01E95089-B556-444C-9CB9-77FDF01518C1}"/>
          </ac:spMkLst>
        </pc:spChg>
      </pc:sldChg>
      <pc:sldChg chg="modSp mod">
        <pc:chgData name="Samson Christopher" userId="6a13b5f1e64a53ae" providerId="LiveId" clId="{FA8951B1-4E40-47FA-AF74-F4ECBA21A86A}" dt="2020-12-15T13:57:22.596" v="27" actId="1036"/>
        <pc:sldMkLst>
          <pc:docMk/>
          <pc:sldMk cId="850099564" sldId="390"/>
        </pc:sldMkLst>
        <pc:spChg chg="mod">
          <ac:chgData name="Samson Christopher" userId="6a13b5f1e64a53ae" providerId="LiveId" clId="{FA8951B1-4E40-47FA-AF74-F4ECBA21A86A}" dt="2020-12-15T13:57:22.596" v="27" actId="1036"/>
          <ac:spMkLst>
            <pc:docMk/>
            <pc:sldMk cId="850099564" sldId="390"/>
            <ac:spMk id="4" creationId="{115F1BFE-01B0-4178-9413-AE487AEC008A}"/>
          </ac:spMkLst>
        </pc:spChg>
      </pc:sldChg>
      <pc:sldChg chg="modSp mod">
        <pc:chgData name="Samson Christopher" userId="6a13b5f1e64a53ae" providerId="LiveId" clId="{FA8951B1-4E40-47FA-AF74-F4ECBA21A86A}" dt="2020-12-15T13:57:34.535" v="41" actId="1036"/>
        <pc:sldMkLst>
          <pc:docMk/>
          <pc:sldMk cId="944968354" sldId="391"/>
        </pc:sldMkLst>
        <pc:spChg chg="mod">
          <ac:chgData name="Samson Christopher" userId="6a13b5f1e64a53ae" providerId="LiveId" clId="{FA8951B1-4E40-47FA-AF74-F4ECBA21A86A}" dt="2020-12-15T13:57:34.535" v="41" actId="1036"/>
          <ac:spMkLst>
            <pc:docMk/>
            <pc:sldMk cId="944968354" sldId="391"/>
            <ac:spMk id="4" creationId="{F476E29D-5CF6-4944-BFD6-93AE02DE9E95}"/>
          </ac:spMkLst>
        </pc:spChg>
      </pc:sldChg>
      <pc:sldChg chg="modSp mod">
        <pc:chgData name="Samson Christopher" userId="6a13b5f1e64a53ae" providerId="LiveId" clId="{FA8951B1-4E40-47FA-AF74-F4ECBA21A86A}" dt="2020-12-15T13:59:16.794" v="61" actId="1036"/>
        <pc:sldMkLst>
          <pc:docMk/>
          <pc:sldMk cId="2025405914" sldId="396"/>
        </pc:sldMkLst>
        <pc:spChg chg="mod">
          <ac:chgData name="Samson Christopher" userId="6a13b5f1e64a53ae" providerId="LiveId" clId="{FA8951B1-4E40-47FA-AF74-F4ECBA21A86A}" dt="2020-12-15T13:59:16.794" v="61" actId="1036"/>
          <ac:spMkLst>
            <pc:docMk/>
            <pc:sldMk cId="2025405914" sldId="396"/>
            <ac:spMk id="4" creationId="{0281630E-A81C-4883-B271-45D3ECD6FD31}"/>
          </ac:spMkLst>
        </pc:spChg>
        <pc:spChg chg="mod">
          <ac:chgData name="Samson Christopher" userId="6a13b5f1e64a53ae" providerId="LiveId" clId="{FA8951B1-4E40-47FA-AF74-F4ECBA21A86A}" dt="2020-12-15T13:58:52.703" v="45" actId="1035"/>
          <ac:spMkLst>
            <pc:docMk/>
            <pc:sldMk cId="2025405914" sldId="396"/>
            <ac:spMk id="6" creationId="{78BDB258-58CC-44AE-80BE-DB2ADED7CF91}"/>
          </ac:spMkLst>
        </pc:spChg>
      </pc:sldChg>
      <pc:sldChg chg="modSp mod">
        <pc:chgData name="Samson Christopher" userId="6a13b5f1e64a53ae" providerId="LiveId" clId="{FA8951B1-4E40-47FA-AF74-F4ECBA21A86A}" dt="2020-12-15T13:59:32.135" v="73" actId="1035"/>
        <pc:sldMkLst>
          <pc:docMk/>
          <pc:sldMk cId="2940326978" sldId="397"/>
        </pc:sldMkLst>
        <pc:spChg chg="mod">
          <ac:chgData name="Samson Christopher" userId="6a13b5f1e64a53ae" providerId="LiveId" clId="{FA8951B1-4E40-47FA-AF74-F4ECBA21A86A}" dt="2020-12-15T13:59:32.135" v="73" actId="1035"/>
          <ac:spMkLst>
            <pc:docMk/>
            <pc:sldMk cId="2940326978" sldId="397"/>
            <ac:spMk id="4" creationId="{AC928B02-F420-4D99-9155-6271C9A24DD4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95089-B556-444C-9CB9-77FDF01518C1}"/>
              </a:ext>
            </a:extLst>
          </p:cNvPr>
          <p:cNvSpPr txBox="1"/>
          <p:nvPr/>
        </p:nvSpPr>
        <p:spPr>
          <a:xfrm>
            <a:off x="0" y="53892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AlTôúX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 </a:t>
            </a:r>
            <a:r>
              <a:rPr lang="en-IN" dirty="0" err="1"/>
              <a:t>NôjRôú</a:t>
            </a:r>
            <a:r>
              <a:rPr lang="en-IN" dirty="0"/>
              <a:t>] </a:t>
            </a:r>
            <a:r>
              <a:rPr lang="en-IN" dirty="0" err="1"/>
              <a:t>AlTôúX</a:t>
            </a:r>
            <a:r>
              <a:rPr lang="en-IN" dirty="0"/>
              <a:t> </a:t>
            </a:r>
            <a:r>
              <a:rPr lang="en-IN" dirty="0" err="1"/>
              <a:t>úTô</a:t>
            </a:r>
            <a:endParaRPr lang="en-IN" dirty="0"/>
          </a:p>
          <a:p>
            <a:r>
              <a:rPr lang="en-IN" dirty="0" err="1"/>
              <a:t>úTô</a:t>
            </a:r>
            <a:r>
              <a:rPr lang="en-IN" dirty="0"/>
              <a:t>. </a:t>
            </a:r>
            <a:r>
              <a:rPr lang="en-IN" dirty="0" err="1"/>
              <a:t>úTô</a:t>
            </a:r>
            <a:r>
              <a:rPr lang="en-IN" dirty="0"/>
              <a:t> </a:t>
            </a:r>
            <a:r>
              <a:rPr lang="en-IN" dirty="0" err="1"/>
              <a:t>AlTôúX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 </a:t>
            </a:r>
            <a:r>
              <a:rPr lang="en-IN" dirty="0" err="1"/>
              <a:t>NôjRôú</a:t>
            </a:r>
            <a:r>
              <a:rPr lang="en-IN" dirty="0"/>
              <a:t>] –  </a:t>
            </a:r>
            <a:r>
              <a:rPr lang="en-IN" dirty="0" err="1"/>
              <a:t>AlTôúX</a:t>
            </a:r>
            <a:r>
              <a:rPr lang="en-IN" dirty="0"/>
              <a:t> </a:t>
            </a:r>
            <a:r>
              <a:rPr lang="en-IN" dirty="0" err="1"/>
              <a:t>úTô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F1BFE-01B0-4178-9413-AE487AEC008A}"/>
              </a:ext>
            </a:extLst>
          </p:cNvPr>
          <p:cNvSpPr txBox="1"/>
          <p:nvPr/>
        </p:nvSpPr>
        <p:spPr>
          <a:xfrm>
            <a:off x="0" y="53769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Eu </a:t>
            </a:r>
            <a:r>
              <a:rPr lang="en-IN" sz="4400" dirty="0" err="1"/>
              <a:t>BÙReLs</a:t>
            </a:r>
            <a:r>
              <a:rPr lang="en-IN" sz="4400" dirty="0"/>
              <a:t> </a:t>
            </a:r>
            <a:r>
              <a:rPr lang="en-IN" sz="4400" dirty="0" err="1"/>
              <a:t>Jußm</a:t>
            </a:r>
            <a:endParaRPr lang="en-IN" sz="4400" dirty="0"/>
          </a:p>
          <a:p>
            <a:r>
              <a:rPr lang="en-IN" sz="4400" dirty="0" err="1"/>
              <a:t>CeÏ</a:t>
            </a:r>
            <a:r>
              <a:rPr lang="en-IN" sz="4400" dirty="0"/>
              <a:t> </a:t>
            </a:r>
            <a:r>
              <a:rPr lang="en-IN" sz="4400" dirty="0" err="1"/>
              <a:t>T</a:t>
            </a:r>
            <a:r>
              <a:rPr lang="en-IN" sz="4400" dirty="0" err="1">
                <a:latin typeface="Tamil Bible" pitchFamily="2" charset="0"/>
              </a:rPr>
              <a:t>yp</a:t>
            </a:r>
            <a:r>
              <a:rPr lang="en-IN" sz="4400" dirty="0" err="1"/>
              <a:t>dLôÕ</a:t>
            </a:r>
            <a:r>
              <a:rPr lang="en-IN" sz="4400" dirty="0"/>
              <a:t> - </a:t>
            </a:r>
            <a:r>
              <a:rPr lang="en-IN" sz="4400" dirty="0" err="1"/>
              <a:t>Sôu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6E29D-5CF6-4944-BFD6-93AE02DE9E95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CúVÑ®u</a:t>
            </a:r>
            <a:r>
              <a:rPr lang="en-IN" sz="4400" dirty="0"/>
              <a:t> </a:t>
            </a:r>
            <a:r>
              <a:rPr lang="en-IN" sz="4400" dirty="0" err="1"/>
              <a:t>CWjRjRôúX</a:t>
            </a:r>
            <a:r>
              <a:rPr lang="en-IN" sz="4400" dirty="0"/>
              <a:t> </a:t>
            </a:r>
            <a:r>
              <a:rPr lang="en-IN" sz="4400" dirty="0" err="1"/>
              <a:t>ÁhLlThúPu</a:t>
            </a:r>
            <a:endParaRPr lang="en-IN" sz="4400" dirty="0"/>
          </a:p>
          <a:p>
            <a:r>
              <a:rPr lang="sv-SE" sz="4400" dirty="0"/>
              <a:t>G]dÏ Jußm TVªpûX EXLj§úX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305D7-CDB2-43E7-A7E0-F9587DE8665C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 </a:t>
            </a:r>
            <a:r>
              <a:rPr lang="en-IN" dirty="0" err="1"/>
              <a:t>CPoLs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Ø±V¥lúTu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D03E3-D41D-44E4-A370-2E79D92BCD16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¸</a:t>
            </a:r>
            <a:r>
              <a:rPr lang="en-IN" dirty="0" err="1"/>
              <a:t>ZôL</a:t>
            </a:r>
            <a:r>
              <a:rPr lang="en-IN" dirty="0"/>
              <a:t> ª§</a:t>
            </a:r>
            <a:r>
              <a:rPr lang="en-IN" dirty="0" err="1"/>
              <a:t>j§ÓúYu</a:t>
            </a:r>
            <a:r>
              <a:rPr lang="en-IN" dirty="0"/>
              <a:t> </a:t>
            </a:r>
            <a:r>
              <a:rPr lang="en-IN" dirty="0" err="1"/>
              <a:t>NôjRôû</a:t>
            </a:r>
            <a:r>
              <a:rPr lang="en-IN" dirty="0"/>
              <a:t>] </a:t>
            </a:r>
          </a:p>
          <a:p>
            <a:r>
              <a:rPr lang="en-IN" dirty="0" err="1"/>
              <a:t>ùYt</a:t>
            </a:r>
            <a:r>
              <a:rPr lang="en-IN" dirty="0"/>
              <a:t>± £\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Gu²p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961E7-03D1-47A2-9812-B50A6C8FA804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Vô§Ls</a:t>
            </a:r>
            <a:r>
              <a:rPr lang="en-IN" dirty="0"/>
              <a:t> </a:t>
            </a:r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/>
              <a:t>TWU </a:t>
            </a:r>
            <a:r>
              <a:rPr lang="en-IN" dirty="0" err="1"/>
              <a:t>ûYj§Vo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EiÓ</a:t>
            </a:r>
            <a:r>
              <a:rPr lang="en-IN" dirty="0"/>
              <a:t> </a:t>
            </a:r>
            <a:r>
              <a:rPr lang="en-IN" dirty="0" err="1"/>
              <a:t>TVªpûXúV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ECDFE-CD46-4CA3-861D-C29D45FE14B7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Vp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- G]</a:t>
            </a:r>
            <a:r>
              <a:rPr lang="en-IN" dirty="0" err="1"/>
              <a:t>dÏ</a:t>
            </a:r>
            <a:r>
              <a:rPr lang="en-IN" dirty="0"/>
              <a:t> </a:t>
            </a:r>
          </a:p>
          <a:p>
            <a:r>
              <a:rPr lang="en-IN" dirty="0"/>
              <a:t>×</a:t>
            </a:r>
            <a:r>
              <a:rPr lang="en-IN" dirty="0" err="1"/>
              <a:t>L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PUôm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EiÓ</a:t>
            </a:r>
            <a:r>
              <a:rPr lang="en-IN" dirty="0"/>
              <a:t> </a:t>
            </a:r>
            <a:r>
              <a:rPr lang="en-IN" dirty="0" err="1"/>
              <a:t>TVªpûXúV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1630E-A81C-4883-B271-45D3ECD6FD31}"/>
              </a:ext>
            </a:extLst>
          </p:cNvPr>
          <p:cNvSpPr txBox="1"/>
          <p:nvPr/>
        </p:nvSpPr>
        <p:spPr>
          <a:xfrm>
            <a:off x="0" y="5385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ReL«eÏ</a:t>
            </a:r>
            <a:r>
              <a:rPr lang="en-IN" dirty="0"/>
              <a:t> </a:t>
            </a:r>
            <a:r>
              <a:rPr lang="en-IN" dirty="0" err="1"/>
              <a:t>ÅÓ«u</a:t>
            </a:r>
            <a:r>
              <a:rPr lang="en-IN" dirty="0"/>
              <a:t>±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TWúXô¡p</a:t>
            </a:r>
            <a:r>
              <a:rPr lang="en-IN" dirty="0"/>
              <a:t> </a:t>
            </a:r>
            <a:r>
              <a:rPr lang="en-IN" dirty="0" err="1"/>
              <a:t>ReLjRôúX</a:t>
            </a:r>
            <a:r>
              <a:rPr lang="en-IN" dirty="0"/>
              <a:t> ÅÓ </a:t>
            </a:r>
            <a:r>
              <a:rPr lang="en-IN" dirty="0" err="1"/>
              <a:t>EiÓ</a:t>
            </a:r>
            <a:r>
              <a:rPr lang="en-IN" dirty="0"/>
              <a:t> </a:t>
            </a:r>
            <a:r>
              <a:rPr lang="en-IN" dirty="0" err="1"/>
              <a:t>U¡rk§ÓúYu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28B02-F420-4D99-9155-6271C9A24DD4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KhPjûR</a:t>
            </a:r>
            <a:r>
              <a:rPr lang="en-IN" sz="4400" dirty="0"/>
              <a:t> </a:t>
            </a:r>
            <a:r>
              <a:rPr lang="en-IN" sz="4400" dirty="0" err="1"/>
              <a:t>ù_VUôL</a:t>
            </a:r>
            <a:r>
              <a:rPr lang="en-IN" sz="4400" dirty="0"/>
              <a:t> </a:t>
            </a:r>
            <a:r>
              <a:rPr lang="en-IN" sz="4400" dirty="0" err="1"/>
              <a:t>K¥ÓúYu</a:t>
            </a:r>
            <a:r>
              <a:rPr lang="en-IN" sz="4400" dirty="0"/>
              <a:t> - ËY </a:t>
            </a:r>
          </a:p>
          <a:p>
            <a:r>
              <a:rPr lang="en-IN" sz="4400" dirty="0"/>
              <a:t>Gu </a:t>
            </a:r>
            <a:r>
              <a:rPr lang="en-IN" sz="4400" dirty="0" err="1"/>
              <a:t>úSôdLm</a:t>
            </a:r>
            <a:r>
              <a:rPr lang="en-IN" sz="4400" dirty="0"/>
              <a:t> </a:t>
            </a:r>
            <a:r>
              <a:rPr lang="en-IN" sz="4400" dirty="0" err="1"/>
              <a:t>TWúXôLm</a:t>
            </a:r>
            <a:r>
              <a:rPr lang="en-IN" sz="4400" dirty="0"/>
              <a:t> </a:t>
            </a:r>
            <a:r>
              <a:rPr lang="en-IN" sz="4400" dirty="0" err="1"/>
              <a:t>TWúXôLúU</a:t>
            </a:r>
            <a:r>
              <a:rPr lang="en-I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129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2020-12-15T13:59:34Z</dcterms:modified>
</cp:coreProperties>
</file>