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285B-E895-4857-9E5B-CC9EF9C494D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Wô_²u §</a:t>
            </a:r>
            <a:r>
              <a:rPr lang="en-IN" dirty="0" err="1"/>
              <a:t>ÚY¥dÏ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  <a:p>
            <a:r>
              <a:rPr lang="en-IN" dirty="0" err="1"/>
              <a:t>BjUô</a:t>
            </a:r>
            <a:r>
              <a:rPr lang="en-IN" dirty="0"/>
              <a:t> SôR²u </a:t>
            </a:r>
            <a:r>
              <a:rPr lang="en-IN" dirty="0" err="1"/>
              <a:t>UXW¥dÏ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9D731-780D-4A3E-8234-CDAAEC86C169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Õ§lúTu</a:t>
            </a:r>
            <a:endParaRPr lang="en-IN" dirty="0"/>
          </a:p>
          <a:p>
            <a:r>
              <a:rPr lang="en-IN" dirty="0"/>
              <a:t>U]</a:t>
            </a:r>
            <a:r>
              <a:rPr lang="en-IN" dirty="0" err="1"/>
              <a:t>RôW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4AC41-4E87-4429-A587-639F4B93D126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BùUu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8EFC-EEDF-4375-9084-AE0F42B72FBD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</a:t>
            </a:r>
            <a:r>
              <a:rPr lang="en-IN" dirty="0"/>
              <a:t> </a:t>
            </a:r>
            <a:r>
              <a:rPr lang="en-IN" dirty="0" err="1"/>
              <a:t>úTôtßm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ùUn</a:t>
            </a:r>
            <a:r>
              <a:rPr lang="en-IN" dirty="0"/>
              <a:t> </a:t>
            </a:r>
            <a:r>
              <a:rPr lang="en-IN" dirty="0" err="1"/>
              <a:t>Wô_ôúY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SôRú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17FE9-58A4-4DD4-8478-B917530B3AA5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TVm</a:t>
            </a:r>
            <a:r>
              <a:rPr lang="en-IN" dirty="0"/>
              <a:t> ¿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BÉúW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2BC61-02C2-4123-8274-22035D674B29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lTôßRp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úYkRú</a:t>
            </a:r>
            <a:r>
              <a:rPr lang="en-IN" dirty="0"/>
              <a:t>]</a:t>
            </a:r>
          </a:p>
          <a:p>
            <a:r>
              <a:rPr lang="en-IN" dirty="0"/>
              <a:t>Cu]p </a:t>
            </a:r>
            <a:r>
              <a:rPr lang="en-IN" dirty="0" err="1"/>
              <a:t>ÕuTm</a:t>
            </a:r>
            <a:r>
              <a:rPr lang="en-IN" dirty="0"/>
              <a:t> ¿</a:t>
            </a:r>
            <a:r>
              <a:rPr lang="en-IN" dirty="0" err="1"/>
              <a:t>dÏm</a:t>
            </a:r>
            <a:r>
              <a:rPr lang="en-IN" dirty="0"/>
              <a:t> AÚs </a:t>
            </a:r>
            <a:r>
              <a:rPr lang="en-IN" dirty="0" err="1"/>
              <a:t>SôRúW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F33E3-0632-4E8F-8045-F4E483105A02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Bt</a:t>
            </a:r>
            <a:r>
              <a:rPr lang="en-IN" dirty="0"/>
              <a:t>± </a:t>
            </a:r>
            <a:r>
              <a:rPr lang="en-IN" dirty="0" err="1"/>
              <a:t>úRt</a:t>
            </a:r>
            <a:r>
              <a:rPr lang="en-IN" dirty="0"/>
              <a:t>± </a:t>
            </a:r>
            <a:r>
              <a:rPr lang="en-IN" dirty="0" err="1"/>
              <a:t>LôlÀúW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A9613-EFE7-419D-AF62-89B33A7B62CB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]m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úTôdÏm</a:t>
            </a:r>
            <a:r>
              <a:rPr lang="en-IN" dirty="0"/>
              <a:t> </a:t>
            </a:r>
            <a:r>
              <a:rPr lang="en-IN" dirty="0" err="1"/>
              <a:t>YpúXôúW</a:t>
            </a:r>
            <a:endParaRPr lang="en-IN" dirty="0"/>
          </a:p>
          <a:p>
            <a:r>
              <a:rPr lang="en-IN" dirty="0" err="1"/>
              <a:t>ùTXÉkÕ</a:t>
            </a:r>
            <a:r>
              <a:rPr lang="en-IN" dirty="0"/>
              <a:t> </a:t>
            </a:r>
            <a:r>
              <a:rPr lang="en-IN" dirty="0" err="1"/>
              <a:t>YXdLWm</a:t>
            </a:r>
            <a:r>
              <a:rPr lang="en-IN" dirty="0"/>
              <a:t> ©¥</a:t>
            </a:r>
            <a:r>
              <a:rPr lang="en-IN" dirty="0" err="1"/>
              <a:t>lÀúW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C20D0-BAFF-405D-B252-088B63344F9D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NÃWjûR</a:t>
            </a:r>
            <a:r>
              <a:rPr lang="en-IN" dirty="0"/>
              <a:t> </a:t>
            </a:r>
            <a:r>
              <a:rPr lang="en-IN" dirty="0" err="1"/>
              <a:t>TûPd¡ú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63B78-1E00-4986-9487-366F36902517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AÚs </a:t>
            </a:r>
            <a:r>
              <a:rPr lang="en-IN" dirty="0" err="1"/>
              <a:t>RôÚúU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J¯lÀúW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473C-77C3-481C-8EE7-FE8E646B146F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ùNôkRUôL</a:t>
            </a:r>
            <a:r>
              <a:rPr lang="en-IN" dirty="0"/>
              <a:t> </a:t>
            </a:r>
            <a:r>
              <a:rPr lang="en-IN" dirty="0" err="1"/>
              <a:t>Htß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BhùLôsÞm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114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2020-12-16T05:04:18Z</dcterms:modified>
</cp:coreProperties>
</file>