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BA183-98E0-42DB-B96C-46A0E30F55D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SUvLôWm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SUvLôWúU</a:t>
            </a:r>
            <a:endParaRPr lang="en-IN" dirty="0"/>
          </a:p>
          <a:p>
            <a:r>
              <a:rPr lang="en-IN" dirty="0" err="1"/>
              <a:t>SUvLôWm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SUvLôWúU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671AA-F123-45F3-B81D-7559C3F9C9D8}"/>
              </a:ext>
            </a:extLst>
          </p:cNvPr>
          <p:cNvSpPr txBox="1"/>
          <p:nvPr/>
        </p:nvSpPr>
        <p:spPr>
          <a:xfrm>
            <a:off x="0" y="54058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UXoLû</a:t>
            </a:r>
            <a:r>
              <a:rPr lang="en-IN" dirty="0"/>
              <a:t>[ </a:t>
            </a:r>
            <a:r>
              <a:rPr lang="en-IN" dirty="0" err="1"/>
              <a:t>TûPjRYúW</a:t>
            </a:r>
            <a:r>
              <a:rPr lang="en-IN" dirty="0"/>
              <a:t> </a:t>
            </a:r>
            <a:r>
              <a:rPr lang="en-IN" dirty="0" err="1"/>
              <a:t>SUvLôWúU</a:t>
            </a:r>
            <a:r>
              <a:rPr lang="en-IN" dirty="0"/>
              <a:t> </a:t>
            </a:r>
          </a:p>
          <a:p>
            <a:r>
              <a:rPr lang="en-IN" dirty="0" err="1"/>
              <a:t>UûXLû</a:t>
            </a:r>
            <a:r>
              <a:rPr lang="en-IN" dirty="0"/>
              <a:t>[ </a:t>
            </a:r>
            <a:r>
              <a:rPr lang="en-IN" dirty="0" err="1"/>
              <a:t>EûPjRYúW</a:t>
            </a:r>
            <a:r>
              <a:rPr lang="en-IN" dirty="0"/>
              <a:t> </a:t>
            </a:r>
            <a:r>
              <a:rPr lang="en-IN" dirty="0" err="1"/>
              <a:t>SUvLôWúU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95C5B-E1D2-4D3F-8FEA-B6F432B72F98}"/>
              </a:ext>
            </a:extLst>
          </p:cNvPr>
          <p:cNvSpPr txBox="1"/>
          <p:nvPr/>
        </p:nvSpPr>
        <p:spPr>
          <a:xfrm>
            <a:off x="0" y="5406032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</a:t>
            </a:r>
            <a:r>
              <a:rPr lang="en-IN" dirty="0" err="1"/>
              <a:t>VpLôtû</a:t>
            </a:r>
            <a:r>
              <a:rPr lang="en-IN" dirty="0"/>
              <a:t>\ </a:t>
            </a:r>
            <a:r>
              <a:rPr lang="en-IN" dirty="0" err="1"/>
              <a:t>RÓjRYúW</a:t>
            </a:r>
            <a:r>
              <a:rPr lang="en-IN" dirty="0"/>
              <a:t> </a:t>
            </a:r>
            <a:r>
              <a:rPr lang="en-IN" dirty="0" err="1"/>
              <a:t>SUvLôWúU</a:t>
            </a:r>
            <a:r>
              <a:rPr lang="en-IN" dirty="0"/>
              <a:t> </a:t>
            </a:r>
          </a:p>
          <a:p>
            <a:r>
              <a:rPr lang="en-IN" dirty="0" err="1"/>
              <a:t>úTôo</a:t>
            </a:r>
            <a:r>
              <a:rPr lang="en-IN" dirty="0"/>
              <a:t> </a:t>
            </a:r>
            <a:r>
              <a:rPr lang="en-IN" dirty="0" err="1"/>
              <a:t>TûP</a:t>
            </a:r>
            <a:r>
              <a:rPr lang="en-IN" dirty="0"/>
              <a:t> </a:t>
            </a:r>
            <a:r>
              <a:rPr lang="en-IN" dirty="0" err="1"/>
              <a:t>AûUjRYúW</a:t>
            </a:r>
            <a:r>
              <a:rPr lang="en-IN" dirty="0"/>
              <a:t> </a:t>
            </a:r>
            <a:r>
              <a:rPr lang="en-IN" dirty="0" err="1"/>
              <a:t>SUvLôWúU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CBFBB-AC53-496C-BFF5-372899351D9F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G¬úLôûY</a:t>
            </a:r>
            <a:r>
              <a:rPr lang="en-IN" dirty="0"/>
              <a:t> </a:t>
            </a:r>
            <a:r>
              <a:rPr lang="en-IN" dirty="0" err="1"/>
              <a:t>C¥jRYúW</a:t>
            </a:r>
            <a:r>
              <a:rPr lang="en-IN" dirty="0"/>
              <a:t> </a:t>
            </a:r>
            <a:r>
              <a:rPr lang="en-IN" dirty="0" err="1"/>
              <a:t>SUvLôWúU</a:t>
            </a:r>
            <a:r>
              <a:rPr lang="en-IN" dirty="0"/>
              <a:t> </a:t>
            </a:r>
          </a:p>
          <a:p>
            <a:r>
              <a:rPr lang="en-IN" dirty="0" err="1"/>
              <a:t>G¡lûR</a:t>
            </a:r>
            <a:r>
              <a:rPr lang="en-IN" dirty="0"/>
              <a:t> </a:t>
            </a:r>
            <a:r>
              <a:rPr lang="en-IN" dirty="0" err="1"/>
              <a:t>ùYu</a:t>
            </a:r>
            <a:r>
              <a:rPr lang="en-IN" dirty="0"/>
              <a:t>\</a:t>
            </a:r>
            <a:r>
              <a:rPr lang="en-IN" dirty="0" err="1"/>
              <a:t>YúW</a:t>
            </a:r>
            <a:r>
              <a:rPr lang="en-IN" dirty="0"/>
              <a:t> </a:t>
            </a:r>
            <a:r>
              <a:rPr lang="en-IN" dirty="0" err="1"/>
              <a:t>SUvLôWúU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83694-30D1-492A-9C29-2A42A152392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ùYt±ûV</a:t>
            </a:r>
            <a:r>
              <a:rPr lang="en-IN" dirty="0"/>
              <a:t> </a:t>
            </a:r>
            <a:r>
              <a:rPr lang="en-IN" dirty="0" err="1"/>
              <a:t>RÚTYúW</a:t>
            </a:r>
            <a:r>
              <a:rPr lang="en-IN" dirty="0"/>
              <a:t> </a:t>
            </a:r>
            <a:r>
              <a:rPr lang="en-IN" dirty="0" err="1"/>
              <a:t>SUvLôWúU</a:t>
            </a:r>
            <a:r>
              <a:rPr lang="en-IN" dirty="0"/>
              <a:t> </a:t>
            </a:r>
          </a:p>
          <a:p>
            <a:r>
              <a:rPr lang="en-IN" dirty="0" err="1"/>
              <a:t>Tt±úV</a:t>
            </a:r>
            <a:r>
              <a:rPr lang="en-IN" dirty="0"/>
              <a:t> </a:t>
            </a:r>
            <a:r>
              <a:rPr lang="en-IN" dirty="0" err="1"/>
              <a:t>G¬TYúW</a:t>
            </a:r>
            <a:r>
              <a:rPr lang="en-IN" dirty="0"/>
              <a:t> </a:t>
            </a:r>
            <a:r>
              <a:rPr lang="en-IN" dirty="0" err="1"/>
              <a:t>SUvLôWúU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CEABE-2222-4675-8864-13D8362EA73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dÏsú</a:t>
            </a:r>
            <a:r>
              <a:rPr lang="en-IN" dirty="0"/>
              <a:t>[ </a:t>
            </a:r>
            <a:r>
              <a:rPr lang="en-IN" dirty="0" err="1"/>
              <a:t>CÚlTYúW</a:t>
            </a:r>
            <a:r>
              <a:rPr lang="en-IN" dirty="0"/>
              <a:t> </a:t>
            </a:r>
            <a:r>
              <a:rPr lang="en-IN" dirty="0" err="1"/>
              <a:t>SUvLôWúU</a:t>
            </a:r>
            <a:r>
              <a:rPr lang="en-IN" dirty="0"/>
              <a:t> </a:t>
            </a:r>
          </a:p>
          <a:p>
            <a:r>
              <a:rPr lang="en-IN" dirty="0" err="1"/>
              <a:t>ùVúLôYô</a:t>
            </a:r>
            <a:r>
              <a:rPr lang="en-IN" dirty="0"/>
              <a:t> </a:t>
            </a:r>
            <a:r>
              <a:rPr lang="en-IN" dirty="0" err="1"/>
              <a:t>ùRnYúU</a:t>
            </a:r>
            <a:r>
              <a:rPr lang="en-IN" dirty="0"/>
              <a:t> </a:t>
            </a:r>
            <a:r>
              <a:rPr lang="en-IN" dirty="0" err="1"/>
              <a:t>SUvLôWúU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DC667-937E-4B63-9463-DB118334B9D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VôûY</a:t>
            </a:r>
            <a:r>
              <a:rPr lang="en-IN" dirty="0"/>
              <a:t> </a:t>
            </a:r>
            <a:r>
              <a:rPr lang="en-IN" dirty="0" err="1"/>
              <a:t>GÓjRYúW</a:t>
            </a:r>
            <a:r>
              <a:rPr lang="en-IN" dirty="0"/>
              <a:t> </a:t>
            </a:r>
            <a:r>
              <a:rPr lang="en-IN" dirty="0" err="1"/>
              <a:t>SUvLôWúU</a:t>
            </a:r>
            <a:r>
              <a:rPr lang="en-IN" dirty="0"/>
              <a:t> </a:t>
            </a:r>
          </a:p>
          <a:p>
            <a:r>
              <a:rPr lang="en-IN" dirty="0" err="1"/>
              <a:t>G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NôûY</a:t>
            </a:r>
            <a:r>
              <a:rPr lang="en-IN" dirty="0"/>
              <a:t> </a:t>
            </a:r>
            <a:r>
              <a:rPr lang="en-IN" dirty="0" err="1"/>
              <a:t>ùLôÓjRYúW</a:t>
            </a:r>
            <a:r>
              <a:rPr lang="en-IN" dirty="0"/>
              <a:t> </a:t>
            </a:r>
            <a:r>
              <a:rPr lang="en-IN" dirty="0" err="1"/>
              <a:t>SUvLôWúU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27C6E-4508-4392-99D7-E3DD81D7956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ÏÚPûW</a:t>
            </a:r>
            <a:r>
              <a:rPr lang="en-IN" dirty="0"/>
              <a:t> </a:t>
            </a:r>
            <a:r>
              <a:rPr lang="en-IN" dirty="0" err="1"/>
              <a:t>ùRôhPYúW</a:t>
            </a:r>
            <a:r>
              <a:rPr lang="en-IN" dirty="0"/>
              <a:t> </a:t>
            </a:r>
            <a:r>
              <a:rPr lang="en-IN" dirty="0" err="1"/>
              <a:t>SUvLôWúU</a:t>
            </a:r>
            <a:r>
              <a:rPr lang="en-IN" dirty="0"/>
              <a:t> </a:t>
            </a:r>
          </a:p>
          <a:p>
            <a:r>
              <a:rPr lang="en-IN" dirty="0"/>
              <a:t>®</a:t>
            </a:r>
            <a:r>
              <a:rPr lang="en-IN" dirty="0" err="1"/>
              <a:t>Vô§ûV</a:t>
            </a:r>
            <a:r>
              <a:rPr lang="en-IN" dirty="0"/>
              <a:t> ¿</a:t>
            </a:r>
            <a:r>
              <a:rPr lang="en-IN" dirty="0" err="1"/>
              <a:t>d¡Éo</a:t>
            </a:r>
            <a:r>
              <a:rPr lang="en-IN" dirty="0"/>
              <a:t> </a:t>
            </a:r>
            <a:r>
              <a:rPr lang="en-IN" dirty="0" err="1"/>
              <a:t>SUvLôWúU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78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2020-12-16T05:10:16Z</dcterms:modified>
</cp:coreProperties>
</file>