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8E44B-E145-44FF-9FE3-EE6344D9BE33}"/>
              </a:ext>
            </a:extLst>
          </p:cNvPr>
          <p:cNvSpPr txBox="1"/>
          <p:nvPr/>
        </p:nvSpPr>
        <p:spPr>
          <a:xfrm>
            <a:off x="0" y="54053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ù_TúU</a:t>
            </a:r>
            <a:r>
              <a:rPr lang="en-IN" dirty="0"/>
              <a:t> Gu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ùNVXôL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</a:p>
          <a:p>
            <a:r>
              <a:rPr lang="en-IN" dirty="0" err="1"/>
              <a:t>ù_T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¨û\</a:t>
            </a:r>
            <a:r>
              <a:rPr lang="en-IN" dirty="0" err="1"/>
              <a:t>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3C1E1-A675-416F-841E-23EDF79266E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[§</a:t>
            </a:r>
            <a:r>
              <a:rPr lang="en-IN" dirty="0" err="1"/>
              <a:t>úX</a:t>
            </a:r>
            <a:endParaRPr lang="en-IN" dirty="0"/>
          </a:p>
          <a:p>
            <a:r>
              <a:rPr lang="en-IN" dirty="0" err="1"/>
              <a:t>EmØPu</a:t>
            </a:r>
            <a:r>
              <a:rPr lang="en-IN" dirty="0"/>
              <a:t> </a:t>
            </a:r>
            <a:r>
              <a:rPr lang="en-IN" dirty="0" err="1"/>
              <a:t>úNok§PúY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623DE-FB82-4C19-99C4-1341D9CE9278}"/>
              </a:ext>
            </a:extLst>
          </p:cNvPr>
          <p:cNvSpPr txBox="1"/>
          <p:nvPr/>
        </p:nvSpPr>
        <p:spPr>
          <a:xfrm>
            <a:off x="0" y="54055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ù_Tªu±úV</a:t>
            </a:r>
            <a:r>
              <a:rPr lang="en-IN" dirty="0"/>
              <a:t> </a:t>
            </a:r>
            <a:r>
              <a:rPr lang="en-IN" dirty="0" err="1"/>
              <a:t>ù_VªpûXúV</a:t>
            </a:r>
            <a:endParaRPr lang="en-IN" dirty="0"/>
          </a:p>
          <a:p>
            <a:r>
              <a:rPr lang="fr-FR" dirty="0" err="1"/>
              <a:t>ù_T</a:t>
            </a:r>
            <a:r>
              <a:rPr lang="fr-FR" dirty="0"/>
              <a:t> £</a:t>
            </a:r>
            <a:r>
              <a:rPr lang="fr-FR" dirty="0" err="1"/>
              <a:t>kûR</a:t>
            </a:r>
            <a:r>
              <a:rPr lang="fr-FR" dirty="0"/>
              <a:t> G²p </a:t>
            </a:r>
            <a:r>
              <a:rPr lang="fr-FR" dirty="0" err="1"/>
              <a:t>RôÚúU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6EC99-0B35-460B-B27B-4CDC3BA178B3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CWùYpXôm</a:t>
            </a:r>
            <a:r>
              <a:rPr lang="en-IN" dirty="0"/>
              <a:t> ù_©</a:t>
            </a:r>
            <a:r>
              <a:rPr lang="en-IN" dirty="0" err="1"/>
              <a:t>jR</a:t>
            </a:r>
            <a:r>
              <a:rPr lang="en-IN" dirty="0"/>
              <a:t> Gu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Em</a:t>
            </a:r>
            <a:endParaRPr lang="en-IN" dirty="0"/>
          </a:p>
          <a:p>
            <a:r>
              <a:rPr lang="en-IN" dirty="0" err="1"/>
              <a:t>CRVj§u</a:t>
            </a:r>
            <a:r>
              <a:rPr lang="en-IN" dirty="0"/>
              <a:t> </a:t>
            </a:r>
            <a:r>
              <a:rPr lang="en-IN" dirty="0" err="1"/>
              <a:t>TôWm</a:t>
            </a:r>
            <a:r>
              <a:rPr lang="en-IN" dirty="0"/>
              <a:t> Gu²Ûm </a:t>
            </a:r>
            <a:r>
              <a:rPr lang="en-IN" dirty="0" err="1"/>
              <a:t>RôÚm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F1606-E881-43C9-84AA-67AD627C49AB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ùTôßûUÙPu</a:t>
            </a:r>
            <a:r>
              <a:rPr lang="en-IN" dirty="0"/>
              <a:t> </a:t>
            </a:r>
            <a:r>
              <a:rPr lang="en-IN" dirty="0" err="1"/>
              <a:t>Lôj§ÚkúR</a:t>
            </a:r>
            <a:endParaRPr lang="en-IN" dirty="0"/>
          </a:p>
          <a:p>
            <a:r>
              <a:rPr lang="en-IN" dirty="0" err="1"/>
              <a:t>úTôWô</a:t>
            </a:r>
            <a:r>
              <a:rPr lang="en-IN" dirty="0"/>
              <a:t>¥ ù_©</a:t>
            </a:r>
            <a:r>
              <a:rPr lang="en-IN" dirty="0" err="1"/>
              <a:t>j§PúY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812B2-AB9C-439A-AB28-A5838C057E08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úNôRû</a:t>
            </a:r>
            <a:r>
              <a:rPr lang="fr-FR" dirty="0"/>
              <a:t>]</a:t>
            </a:r>
            <a:r>
              <a:rPr lang="fr-FR" dirty="0" err="1"/>
              <a:t>VÔLô</a:t>
            </a:r>
            <a:r>
              <a:rPr lang="fr-FR" dirty="0"/>
              <a:t> ®¯</a:t>
            </a:r>
            <a:r>
              <a:rPr lang="fr-FR" dirty="0" err="1"/>
              <a:t>l×Pu</a:t>
            </a:r>
            <a:r>
              <a:rPr lang="fr-FR" dirty="0"/>
              <a:t> ù_©</a:t>
            </a:r>
            <a:r>
              <a:rPr lang="fr-FR" dirty="0" err="1"/>
              <a:t>dL</a:t>
            </a:r>
            <a:endParaRPr lang="fr-FR" dirty="0"/>
          </a:p>
          <a:p>
            <a:r>
              <a:rPr lang="en-IN" dirty="0" err="1"/>
              <a:t>úNôRû</a:t>
            </a:r>
            <a:r>
              <a:rPr lang="en-IN" dirty="0"/>
              <a:t>]</a:t>
            </a:r>
            <a:r>
              <a:rPr lang="en-IN" dirty="0" err="1"/>
              <a:t>V§Ûm</a:t>
            </a:r>
            <a:r>
              <a:rPr lang="en-IN" dirty="0"/>
              <a:t> </a:t>
            </a:r>
            <a:r>
              <a:rPr lang="en-IN" dirty="0" err="1"/>
              <a:t>úNôok§Pô</a:t>
            </a:r>
            <a:r>
              <a:rPr lang="en-IN" dirty="0"/>
              <a:t> </a:t>
            </a:r>
            <a:r>
              <a:rPr lang="en-IN" dirty="0" err="1"/>
              <a:t>ù_©dL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4A56D-5B8F-4D8D-87F1-1CD0BA42B781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UôªNj§u ùTXÅ]j§p</a:t>
            </a:r>
          </a:p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FFDBD-D1A1-42DD-AB9A-CEDE10F7AB1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NUVØm</a:t>
            </a:r>
            <a:r>
              <a:rPr lang="en-IN" dirty="0"/>
              <a:t> </a:t>
            </a:r>
            <a:r>
              <a:rPr lang="en-IN" dirty="0" err="1"/>
              <a:t>GpXô</a:t>
            </a:r>
            <a:r>
              <a:rPr lang="en-IN" dirty="0"/>
              <a:t> U²RodÏm</a:t>
            </a:r>
          </a:p>
          <a:p>
            <a:r>
              <a:rPr lang="fr-FR" dirty="0" err="1"/>
              <a:t>T¬ÑjRYôuLs</a:t>
            </a:r>
            <a:r>
              <a:rPr lang="fr-FR" dirty="0"/>
              <a:t> </a:t>
            </a:r>
            <a:r>
              <a:rPr lang="fr-FR" dirty="0" err="1"/>
              <a:t>T¦Ls</a:t>
            </a:r>
            <a:r>
              <a:rPr lang="fr-FR" dirty="0"/>
              <a:t> </a:t>
            </a:r>
            <a:r>
              <a:rPr lang="fr-FR" dirty="0" err="1"/>
              <a:t>TXàdÏ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67B49-6869-428C-8CD4-B389B4BE562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vúRôj§Wm</a:t>
            </a:r>
            <a:r>
              <a:rPr lang="en-IN" dirty="0"/>
              <a:t>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úYiÓRp</a:t>
            </a:r>
            <a:endParaRPr lang="en-IN" dirty="0"/>
          </a:p>
          <a:p>
            <a:r>
              <a:rPr lang="en-IN" dirty="0" err="1"/>
              <a:t>ETYôNm</a:t>
            </a:r>
            <a:r>
              <a:rPr lang="en-IN" dirty="0"/>
              <a:t> Gu²p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490BB-EB9C-473F-8901-31CC3A1F4DC8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ØZeLô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p¨uú</a:t>
            </a:r>
            <a:r>
              <a:rPr lang="en-IN" dirty="0"/>
              <a:t>\ ØÝ U]</a:t>
            </a:r>
            <a:r>
              <a:rPr lang="en-IN" dirty="0" err="1"/>
              <a:t>ÕPú</a:t>
            </a:r>
            <a:r>
              <a:rPr lang="en-IN" dirty="0"/>
              <a:t>]</a:t>
            </a:r>
          </a:p>
          <a:p>
            <a:r>
              <a:rPr lang="en-IN" dirty="0"/>
              <a:t>®</a:t>
            </a:r>
            <a:r>
              <a:rPr lang="en-IN" dirty="0" err="1"/>
              <a:t>ÑYôNm</a:t>
            </a:r>
            <a:r>
              <a:rPr lang="en-IN" dirty="0"/>
              <a:t> </a:t>
            </a:r>
            <a:r>
              <a:rPr lang="en-IN" dirty="0" err="1"/>
              <a:t>Eß</a:t>
            </a:r>
            <a:r>
              <a:rPr lang="en-IN" dirty="0"/>
              <a:t>§«p </a:t>
            </a:r>
            <a:r>
              <a:rPr lang="en-IN" dirty="0" err="1"/>
              <a:t>EiûUVôn</a:t>
            </a:r>
            <a:r>
              <a:rPr lang="en-IN" dirty="0"/>
              <a:t> </a:t>
            </a:r>
            <a:r>
              <a:rPr lang="en-IN" dirty="0" err="1"/>
              <a:t>ù_©dL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148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2020-12-16T05:16:38Z</dcterms:modified>
</cp:coreProperties>
</file>