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7613251-B86E-4A5B-8032-38E3459037A1}"/>
    <pc:docChg chg="undo custSel delSld modSld">
      <pc:chgData name="Samson Christopher" userId="6a13b5f1e64a53ae" providerId="LiveId" clId="{07613251-B86E-4A5B-8032-38E3459037A1}" dt="2020-12-20T01:59:29.185" v="18" actId="47"/>
      <pc:docMkLst>
        <pc:docMk/>
      </pc:docMkLst>
      <pc:sldChg chg="modSp mod">
        <pc:chgData name="Samson Christopher" userId="6a13b5f1e64a53ae" providerId="LiveId" clId="{07613251-B86E-4A5B-8032-38E3459037A1}" dt="2020-12-20T01:59:26.962" v="17" actId="1036"/>
        <pc:sldMkLst>
          <pc:docMk/>
          <pc:sldMk cId="1777894342" sldId="389"/>
        </pc:sldMkLst>
        <pc:spChg chg="mod">
          <ac:chgData name="Samson Christopher" userId="6a13b5f1e64a53ae" providerId="LiveId" clId="{07613251-B86E-4A5B-8032-38E3459037A1}" dt="2020-12-20T01:59:26.962" v="17" actId="1036"/>
          <ac:spMkLst>
            <pc:docMk/>
            <pc:sldMk cId="1777894342" sldId="389"/>
            <ac:spMk id="4" creationId="{839183DE-14FB-40DF-B537-F3FDE256EBD7}"/>
          </ac:spMkLst>
        </pc:spChg>
        <pc:spChg chg="mod">
          <ac:chgData name="Samson Christopher" userId="6a13b5f1e64a53ae" providerId="LiveId" clId="{07613251-B86E-4A5B-8032-38E3459037A1}" dt="2020-12-20T01:59:15.817" v="13" actId="1035"/>
          <ac:spMkLst>
            <pc:docMk/>
            <pc:sldMk cId="1777894342" sldId="389"/>
            <ac:spMk id="6" creationId="{78BDB258-58CC-44AE-80BE-DB2ADED7CF91}"/>
          </ac:spMkLst>
        </pc:spChg>
      </pc:sldChg>
      <pc:sldChg chg="delSp modSp del mod">
        <pc:chgData name="Samson Christopher" userId="6a13b5f1e64a53ae" providerId="LiveId" clId="{07613251-B86E-4A5B-8032-38E3459037A1}" dt="2020-12-20T01:59:29.185" v="18" actId="47"/>
        <pc:sldMkLst>
          <pc:docMk/>
          <pc:sldMk cId="850099564" sldId="390"/>
        </pc:sldMkLst>
        <pc:spChg chg="del mod">
          <ac:chgData name="Samson Christopher" userId="6a13b5f1e64a53ae" providerId="LiveId" clId="{07613251-B86E-4A5B-8032-38E3459037A1}" dt="2020-12-20T01:59:05.561" v="6"/>
          <ac:spMkLst>
            <pc:docMk/>
            <pc:sldMk cId="850099564" sldId="390"/>
            <ac:spMk id="4" creationId="{E468805F-0450-4D0A-AEC5-469D7F5691D1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183DE-14FB-40DF-B537-F3FDE256EBD7}"/>
              </a:ext>
            </a:extLst>
          </p:cNvPr>
          <p:cNvSpPr txBox="1"/>
          <p:nvPr/>
        </p:nvSpPr>
        <p:spPr>
          <a:xfrm>
            <a:off x="0" y="538893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ùRnYj§u Nk¨Rô]m Gu</a:t>
            </a:r>
            <a:r>
              <a:rPr lang="en-US" dirty="0"/>
              <a:t> </a:t>
            </a:r>
            <a:r>
              <a:rPr lang="es-ES" dirty="0"/>
              <a:t>Es[</a:t>
            </a:r>
            <a:r>
              <a:rPr lang="es-ES" dirty="0" err="1"/>
              <a:t>j§u</a:t>
            </a:r>
            <a:r>
              <a:rPr lang="es-ES" dirty="0"/>
              <a:t> B]</a:t>
            </a:r>
            <a:r>
              <a:rPr lang="es-ES" dirty="0" err="1"/>
              <a:t>kRúU</a:t>
            </a:r>
            <a:endParaRPr lang="es-ES" dirty="0"/>
          </a:p>
          <a:p>
            <a:r>
              <a:rPr lang="en-IN" dirty="0" err="1"/>
              <a:t>LôÚiVUôm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NlRm</a:t>
            </a:r>
            <a:r>
              <a:rPr lang="en-IN" dirty="0"/>
              <a:t> Gu </a:t>
            </a:r>
            <a:r>
              <a:rPr lang="en-IN" dirty="0" err="1"/>
              <a:t>LôÕLÞd¡uTúU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EF764-A205-4865-8956-8DFB2A526182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R[okR U]m ×§RôdÏm SpXu×</a:t>
            </a:r>
          </a:p>
          <a:p>
            <a:r>
              <a:rPr lang="en-IN" dirty="0" err="1"/>
              <a:t>RLokR</a:t>
            </a:r>
            <a:r>
              <a:rPr lang="en-IN" dirty="0"/>
              <a:t> </a:t>
            </a:r>
            <a:r>
              <a:rPr lang="en-IN" dirty="0" err="1"/>
              <a:t>BuUô®tÏ</a:t>
            </a:r>
            <a:r>
              <a:rPr lang="en-IN" dirty="0"/>
              <a:t> </a:t>
            </a:r>
            <a:r>
              <a:rPr lang="en-IN" dirty="0" err="1"/>
              <a:t>Nôk</a:t>
            </a:r>
            <a:r>
              <a:rPr lang="en-IN" dirty="0"/>
              <a:t>§ </a:t>
            </a:r>
            <a:r>
              <a:rPr lang="en-IN" dirty="0" err="1"/>
              <a:t>RÚm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D78F6-788C-42D3-BC59-D946CF732007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YôdÏjRjReLs</a:t>
            </a:r>
            <a:r>
              <a:rPr lang="en-IN" dirty="0"/>
              <a:t> </a:t>
            </a:r>
            <a:r>
              <a:rPr lang="en-IN" dirty="0" err="1"/>
              <a:t>Euû</a:t>
            </a:r>
            <a:r>
              <a:rPr lang="en-IN" dirty="0"/>
              <a:t>]</a:t>
            </a:r>
          </a:p>
          <a:p>
            <a:r>
              <a:rPr lang="en-IN" dirty="0" err="1"/>
              <a:t>Aà</a:t>
            </a:r>
            <a:r>
              <a:rPr lang="en-IN" dirty="0"/>
              <a:t>§]m </a:t>
            </a:r>
            <a:r>
              <a:rPr lang="en-IN" dirty="0" err="1"/>
              <a:t>Y¯SPjÕm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8D1F5-D40F-4526-9F76-989C9AE810D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EXLj§p</a:t>
            </a:r>
            <a:r>
              <a:rPr lang="en-IN" dirty="0"/>
              <a:t> Eu ¨</a:t>
            </a:r>
            <a:r>
              <a:rPr lang="en-IN" dirty="0" err="1"/>
              <a:t>ûX</a:t>
            </a:r>
            <a:r>
              <a:rPr lang="en-IN" dirty="0"/>
              <a:t> ¨</a:t>
            </a:r>
            <a:r>
              <a:rPr lang="en-IN" dirty="0" err="1"/>
              <a:t>olTkRúU</a:t>
            </a:r>
            <a:endParaRPr lang="en-IN" dirty="0"/>
          </a:p>
          <a:p>
            <a:r>
              <a:rPr lang="en-IN" dirty="0" err="1"/>
              <a:t>úSôd¡Ó</a:t>
            </a:r>
            <a:r>
              <a:rPr lang="en-IN" dirty="0"/>
              <a:t> </a:t>
            </a:r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SôVLû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10337-05C9-4676-888D-3420F181415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TôRj§p</a:t>
            </a:r>
            <a:r>
              <a:rPr lang="en-IN" dirty="0"/>
              <a:t> </a:t>
            </a:r>
            <a:r>
              <a:rPr lang="en-IN" dirty="0" err="1"/>
              <a:t>Årk§ÓYôn</a:t>
            </a:r>
            <a:endParaRPr lang="en-IN" dirty="0"/>
          </a:p>
          <a:p>
            <a:r>
              <a:rPr lang="en-IN" dirty="0" err="1"/>
              <a:t>BßRp</a:t>
            </a:r>
            <a:r>
              <a:rPr lang="en-IN" dirty="0"/>
              <a:t> </a:t>
            </a:r>
            <a:r>
              <a:rPr lang="en-IN" dirty="0" err="1"/>
              <a:t>LiPûPYôn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78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2020-12-20T01:59:37Z</dcterms:modified>
</cp:coreProperties>
</file>