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E180D565-01DF-4C8F-ACED-63DA630C9B73}"/>
    <pc:docChg chg="modSld">
      <pc:chgData name="Samson Christopher" userId="6a13b5f1e64a53ae" providerId="LiveId" clId="{E180D565-01DF-4C8F-ACED-63DA630C9B73}" dt="2020-12-20T02:00:26.076" v="2" actId="2711"/>
      <pc:docMkLst>
        <pc:docMk/>
      </pc:docMkLst>
      <pc:sldChg chg="modSp mod">
        <pc:chgData name="Samson Christopher" userId="6a13b5f1e64a53ae" providerId="LiveId" clId="{E180D565-01DF-4C8F-ACED-63DA630C9B73}" dt="2020-12-20T02:00:26.076" v="2" actId="2711"/>
        <pc:sldMkLst>
          <pc:docMk/>
          <pc:sldMk cId="850099564" sldId="390"/>
        </pc:sldMkLst>
        <pc:spChg chg="mod">
          <ac:chgData name="Samson Christopher" userId="6a13b5f1e64a53ae" providerId="LiveId" clId="{E180D565-01DF-4C8F-ACED-63DA630C9B73}" dt="2020-12-20T02:00:26.076" v="2" actId="2711"/>
          <ac:spMkLst>
            <pc:docMk/>
            <pc:sldMk cId="850099564" sldId="390"/>
            <ac:spMk id="4" creationId="{EF867BEA-4765-4946-89CC-B52D11073FE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9263A-43B0-4AF7-9F97-FAA1B8A8DC58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EVoj</a:t>
            </a:r>
            <a:r>
              <a:rPr lang="en-IN" dirty="0"/>
              <a:t>§ </a:t>
            </a:r>
            <a:r>
              <a:rPr lang="en-IN" dirty="0" err="1"/>
              <a:t>Õ§ÙeLs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SôUjûRl</a:t>
            </a:r>
            <a:r>
              <a:rPr lang="en-IN" dirty="0"/>
              <a:t> </a:t>
            </a:r>
            <a:r>
              <a:rPr lang="en-IN" dirty="0" err="1"/>
              <a:t>úTôt±úV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16CEF-E950-4EF4-BBFB-35AC5B3A2CC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Uu</a:t>
            </a:r>
            <a:r>
              <a:rPr lang="en-IN" dirty="0"/>
              <a:t>]</a:t>
            </a:r>
            <a:r>
              <a:rPr lang="en-IN" dirty="0" err="1"/>
              <a:t>Úm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</a:t>
            </a:r>
            <a:r>
              <a:rPr lang="en-IN" dirty="0" err="1"/>
              <a:t>kReÏm</a:t>
            </a:r>
            <a:endParaRPr lang="en-IN" dirty="0"/>
          </a:p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Re¡ÓúU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661FA-6FC9-49D5-A2D9-BEBFD105BD9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×²RWôn U¬júRôo é¬jùRÝm×Yôo</a:t>
            </a:r>
          </a:p>
          <a:p>
            <a:r>
              <a:rPr lang="en-IN" dirty="0"/>
              <a:t>T²úTôp ¡</a:t>
            </a:r>
            <a:r>
              <a:rPr lang="en-IN" dirty="0" err="1"/>
              <a:t>ÚûTûV</a:t>
            </a:r>
            <a:r>
              <a:rPr lang="en-IN" dirty="0"/>
              <a:t> </a:t>
            </a:r>
            <a:r>
              <a:rPr lang="en-IN" dirty="0" err="1"/>
              <a:t>TdR¬u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ùTô¯Yôo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DAD94-D2DD-4CC3-A969-3FF17EC88C6E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C² </a:t>
            </a:r>
            <a:r>
              <a:rPr lang="en-IN" dirty="0" err="1"/>
              <a:t>EXLj§p</a:t>
            </a:r>
            <a:r>
              <a:rPr lang="en-IN" dirty="0"/>
              <a:t> Cu]p </a:t>
            </a:r>
            <a:r>
              <a:rPr lang="en-IN" dirty="0" err="1"/>
              <a:t>ùTÚ¡Óm</a:t>
            </a:r>
            <a:endParaRPr lang="en-IN" dirty="0"/>
          </a:p>
          <a:p>
            <a:r>
              <a:rPr lang="en-IN" dirty="0"/>
              <a:t>Cu]p </a:t>
            </a:r>
            <a:r>
              <a:rPr lang="en-IN" dirty="0" err="1"/>
              <a:t>ùTÚ¡ÓúU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677E0-3DD3-4DED-8EBE-4724C2A3670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Uû</a:t>
            </a:r>
            <a:r>
              <a:rPr lang="es-ES" dirty="0"/>
              <a:t>\®</a:t>
            </a:r>
            <a:r>
              <a:rPr lang="es-ES" dirty="0" err="1"/>
              <a:t>PØØiÓ</a:t>
            </a:r>
            <a:r>
              <a:rPr lang="es-ES" dirty="0"/>
              <a:t> </a:t>
            </a:r>
            <a:r>
              <a:rPr lang="es-ES" dirty="0" err="1"/>
              <a:t>Uu</a:t>
            </a:r>
            <a:r>
              <a:rPr lang="es-ES" dirty="0"/>
              <a:t>]²u _]</a:t>
            </a:r>
            <a:r>
              <a:rPr lang="es-ES" dirty="0" err="1"/>
              <a:t>j§túL</a:t>
            </a:r>
            <a:endParaRPr lang="es-ES" dirty="0"/>
          </a:p>
          <a:p>
            <a:r>
              <a:rPr lang="en-IN" dirty="0" err="1"/>
              <a:t>Ïû</a:t>
            </a:r>
            <a:r>
              <a:rPr lang="en-IN" dirty="0"/>
              <a:t>\ ®</a:t>
            </a:r>
            <a:r>
              <a:rPr lang="en-IN" dirty="0" err="1"/>
              <a:t>Nô¬dÏm</a:t>
            </a:r>
            <a:r>
              <a:rPr lang="en-IN" dirty="0"/>
              <a:t> </a:t>
            </a:r>
            <a:r>
              <a:rPr lang="en-IN" dirty="0" err="1"/>
              <a:t>úLôTj§u</a:t>
            </a:r>
            <a:r>
              <a:rPr lang="en-IN" dirty="0"/>
              <a:t> </a:t>
            </a:r>
            <a:r>
              <a:rPr lang="en-IN" dirty="0" err="1"/>
              <a:t>Sô°úX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0B29A-AD7E-4F7E-9A2D-04A815C27B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</a:t>
            </a:r>
            <a:r>
              <a:rPr lang="en-IN" dirty="0"/>
              <a:t>\</a:t>
            </a:r>
            <a:r>
              <a:rPr lang="en-IN" dirty="0" err="1"/>
              <a:t>dÏs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</a:t>
            </a:r>
            <a:r>
              <a:rPr lang="en-IN" dirty="0"/>
              <a:t> B]</a:t>
            </a:r>
            <a:r>
              <a:rPr lang="en-IN" dirty="0" err="1"/>
              <a:t>k§dÏm</a:t>
            </a:r>
            <a:r>
              <a:rPr lang="en-IN" dirty="0"/>
              <a:t> </a:t>
            </a:r>
            <a:r>
              <a:rPr lang="en-IN" dirty="0" err="1"/>
              <a:t>NûT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k§dÏm</a:t>
            </a:r>
            <a:r>
              <a:rPr lang="en-IN" dirty="0"/>
              <a:t> </a:t>
            </a:r>
            <a:r>
              <a:rPr lang="en-IN" dirty="0" err="1"/>
              <a:t>NûTúV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C2A62-60CD-40A5-BA28-6A28453E74F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£\</a:t>
            </a:r>
            <a:r>
              <a:rPr lang="en-IN" dirty="0" err="1"/>
              <a:t>kR</a:t>
            </a:r>
            <a:r>
              <a:rPr lang="en-IN" dirty="0"/>
              <a:t> ®</a:t>
            </a:r>
            <a:r>
              <a:rPr lang="en-IN" dirty="0" err="1"/>
              <a:t>ÚkùRôuß</a:t>
            </a:r>
            <a:r>
              <a:rPr lang="en-IN" dirty="0"/>
              <a:t> º</a:t>
            </a:r>
            <a:r>
              <a:rPr lang="en-IN" dirty="0" err="1"/>
              <a:t>úVôu</a:t>
            </a:r>
            <a:r>
              <a:rPr lang="en-IN" dirty="0"/>
              <a:t> </a:t>
            </a:r>
            <a:r>
              <a:rPr lang="en-IN" dirty="0" err="1"/>
              <a:t>UûX«u</a:t>
            </a:r>
            <a:r>
              <a:rPr lang="en-IN" dirty="0"/>
              <a:t> ÁÕ</a:t>
            </a:r>
          </a:p>
          <a:p>
            <a:r>
              <a:rPr lang="en-IN" dirty="0" err="1"/>
              <a:t>AÚkR</a:t>
            </a:r>
            <a:r>
              <a:rPr lang="en-IN" dirty="0"/>
              <a:t> </a:t>
            </a:r>
            <a:r>
              <a:rPr lang="en-IN" dirty="0" err="1"/>
              <a:t>VôYÚdÏm</a:t>
            </a:r>
            <a:r>
              <a:rPr lang="en-IN" dirty="0"/>
              <a:t> </a:t>
            </a:r>
            <a:r>
              <a:rPr lang="en-IN" dirty="0" err="1"/>
              <a:t>BVjRUôdÏYôo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C9FC0-B6FA-4D0F-8ABA-E4A70F19C41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kûRûV</a:t>
            </a:r>
            <a:r>
              <a:rPr lang="en-IN" dirty="0"/>
              <a:t> ¿</a:t>
            </a:r>
            <a:r>
              <a:rPr lang="en-IN" dirty="0" err="1"/>
              <a:t>d¡d</a:t>
            </a:r>
            <a:r>
              <a:rPr lang="en-IN" dirty="0"/>
              <a:t> Li½ûWj </a:t>
            </a:r>
            <a:r>
              <a:rPr lang="en-IN" dirty="0" err="1"/>
              <a:t>ÕûPjÕ</a:t>
            </a:r>
            <a:endParaRPr lang="en-IN" dirty="0"/>
          </a:p>
          <a:p>
            <a:r>
              <a:rPr lang="en-IN" dirty="0"/>
              <a:t>Li½ûWj </a:t>
            </a:r>
            <a:r>
              <a:rPr lang="en-IN" dirty="0" err="1"/>
              <a:t>ÕûPj§ÓYôo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87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67BEA-4765-4946-89CC-B52D11073FEF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</a:t>
            </a:r>
            <a:r>
              <a:rPr lang="en-IN" dirty="0" err="1"/>
              <a:t>ùNVp</a:t>
            </a:r>
            <a:r>
              <a:rPr lang="en-IN" dirty="0"/>
              <a:t> </a:t>
            </a:r>
            <a:r>
              <a:rPr lang="en-IN" dirty="0" err="1"/>
              <a:t>A§NVùUuß</a:t>
            </a:r>
            <a:endParaRPr lang="en-IN" dirty="0"/>
          </a:p>
          <a:p>
            <a:r>
              <a:rPr lang="en-IN" dirty="0" err="1"/>
              <a:t>A§NVùUuß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endParaRPr lang="en-IN" dirty="0">
              <a:latin typeface="Tamil Bi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196DA-E2B0-4E6E-8DD4-9C02A6662D4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ùLô¥VY¬u</a:t>
            </a:r>
            <a:r>
              <a:rPr lang="es-ES" dirty="0"/>
              <a:t> º\p </a:t>
            </a:r>
            <a:r>
              <a:rPr lang="es-ES" dirty="0" err="1"/>
              <a:t>LÓûUVôn</a:t>
            </a:r>
            <a:r>
              <a:rPr lang="es-ES" dirty="0"/>
              <a:t> </a:t>
            </a:r>
            <a:r>
              <a:rPr lang="es-ES" dirty="0" err="1"/>
              <a:t>Y¬àm</a:t>
            </a:r>
            <a:endParaRPr lang="es-ES" dirty="0"/>
          </a:p>
          <a:p>
            <a:r>
              <a:rPr lang="en-IN" dirty="0"/>
              <a:t>§P </a:t>
            </a:r>
            <a:r>
              <a:rPr lang="en-IN" dirty="0" err="1"/>
              <a:t>ùTXàm</a:t>
            </a:r>
            <a:r>
              <a:rPr lang="en-IN" dirty="0"/>
              <a:t> </a:t>
            </a:r>
            <a:r>
              <a:rPr lang="en-IN" dirty="0" err="1"/>
              <a:t>HûZdLûPdLXØUô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89786-B0D6-4E07-8AD6-65E2C89F91E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TÓm</a:t>
            </a:r>
            <a:r>
              <a:rPr lang="en-IN" dirty="0"/>
              <a:t> </a:t>
            </a:r>
            <a:r>
              <a:rPr lang="en-IN" dirty="0" err="1"/>
              <a:t>TXYkRo</a:t>
            </a:r>
            <a:r>
              <a:rPr lang="en-IN" dirty="0"/>
              <a:t> </a:t>
            </a:r>
            <a:r>
              <a:rPr lang="en-IN" dirty="0" err="1"/>
              <a:t>BWôYôWùUußm</a:t>
            </a:r>
            <a:endParaRPr lang="en-IN" dirty="0"/>
          </a:p>
          <a:p>
            <a:r>
              <a:rPr lang="en-IN" dirty="0" err="1"/>
              <a:t>BWYôWm</a:t>
            </a:r>
            <a:r>
              <a:rPr lang="en-IN" dirty="0"/>
              <a:t> </a:t>
            </a:r>
            <a:r>
              <a:rPr lang="en-IN" dirty="0" err="1"/>
              <a:t>GußúU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D9C5-14DB-4F7A-95C6-966E2A1589B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CYúW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CWh£jRôo</a:t>
            </a:r>
            <a:endParaRPr lang="en-IN" dirty="0"/>
          </a:p>
          <a:p>
            <a:r>
              <a:rPr lang="en-IN" dirty="0" err="1"/>
              <a:t>CY¬u</a:t>
            </a:r>
            <a:r>
              <a:rPr lang="en-IN" dirty="0"/>
              <a:t> </a:t>
            </a:r>
            <a:r>
              <a:rPr lang="en-IN" dirty="0" err="1"/>
              <a:t>CWh£l</a:t>
            </a:r>
            <a:r>
              <a:rPr lang="en-IN" dirty="0"/>
              <a:t>©]</a:t>
            </a:r>
            <a:r>
              <a:rPr lang="en-IN" dirty="0" err="1"/>
              <a:t>ôp</a:t>
            </a:r>
            <a:r>
              <a:rPr lang="en-IN" dirty="0"/>
              <a:t> L° </a:t>
            </a:r>
            <a:r>
              <a:rPr lang="en-IN" dirty="0" err="1"/>
              <a:t>áok§ÓúYôm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89CFB-CB54-49D4-8A99-5C70B24CD99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CYo</a:t>
            </a:r>
            <a:r>
              <a:rPr lang="en-IN" dirty="0"/>
              <a:t> </a:t>
            </a:r>
            <a:r>
              <a:rPr lang="en-IN" dirty="0" err="1"/>
              <a:t>TûLYû</a:t>
            </a:r>
            <a:r>
              <a:rPr lang="en-IN" dirty="0"/>
              <a:t>] </a:t>
            </a:r>
            <a:r>
              <a:rPr lang="en-IN" dirty="0" err="1"/>
              <a:t>ùYuß</a:t>
            </a:r>
            <a:r>
              <a:rPr lang="en-IN" dirty="0"/>
              <a:t> ¸</a:t>
            </a:r>
            <a:r>
              <a:rPr lang="en-IN" dirty="0" err="1"/>
              <a:t>rlTÓj</a:t>
            </a:r>
            <a:r>
              <a:rPr lang="en-IN" dirty="0"/>
              <a:t>§</a:t>
            </a:r>
          </a:p>
          <a:p>
            <a:r>
              <a:rPr lang="en-IN" dirty="0" err="1"/>
              <a:t>ùYuß</a:t>
            </a:r>
            <a:r>
              <a:rPr lang="en-IN" dirty="0"/>
              <a:t> ¸</a:t>
            </a:r>
            <a:r>
              <a:rPr lang="en-IN" dirty="0" err="1"/>
              <a:t>rlTÓj</a:t>
            </a:r>
            <a:r>
              <a:rPr lang="en-IN" dirty="0"/>
              <a:t>§]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C3704-271A-430E-8830-1E9C417A0BA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LojRûWúV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Nj§Vm</a:t>
            </a:r>
            <a:r>
              <a:rPr lang="en-IN" dirty="0"/>
              <a:t> </a:t>
            </a:r>
            <a:r>
              <a:rPr lang="en-IN" dirty="0" err="1"/>
              <a:t>ûLdùLôiP</a:t>
            </a:r>
            <a:endParaRPr lang="en-IN" dirty="0"/>
          </a:p>
          <a:p>
            <a:r>
              <a:rPr lang="en-IN" dirty="0" err="1"/>
              <a:t>EjRU</a:t>
            </a:r>
            <a:r>
              <a:rPr lang="en-IN" dirty="0"/>
              <a:t> _</a:t>
            </a:r>
            <a:r>
              <a:rPr lang="en-IN" dirty="0" err="1"/>
              <a:t>ô§úV</a:t>
            </a:r>
            <a:r>
              <a:rPr lang="en-IN" dirty="0"/>
              <a:t> </a:t>
            </a:r>
            <a:r>
              <a:rPr lang="en-IN" dirty="0" err="1"/>
              <a:t>Eh©WúY£ÙeLs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D5EC5-0771-4938-8EE5-63EAC617005C}"/>
              </a:ext>
            </a:extLst>
          </p:cNvPr>
          <p:cNvSpPr txBox="1"/>
          <p:nvPr/>
        </p:nvSpPr>
        <p:spPr>
          <a:xfrm>
            <a:off x="0" y="5406518"/>
            <a:ext cx="122563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TdRÚdùLuß</a:t>
            </a:r>
            <a:r>
              <a:rPr lang="en-IN" dirty="0"/>
              <a:t> </a:t>
            </a:r>
            <a:r>
              <a:rPr lang="en-IN" dirty="0" err="1"/>
              <a:t>TXjR</a:t>
            </a:r>
            <a:r>
              <a:rPr lang="en-IN" dirty="0"/>
              <a:t> </a:t>
            </a:r>
            <a:r>
              <a:rPr lang="en-IN" dirty="0" err="1"/>
              <a:t>SLWm</a:t>
            </a:r>
            <a:endParaRPr lang="en-IN" dirty="0"/>
          </a:p>
          <a:p>
            <a:r>
              <a:rPr lang="en-IN" dirty="0" err="1"/>
              <a:t>TXjR</a:t>
            </a:r>
            <a:r>
              <a:rPr lang="en-IN" dirty="0"/>
              <a:t> </a:t>
            </a:r>
            <a:r>
              <a:rPr lang="en-IN" dirty="0" err="1"/>
              <a:t>SLWm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92F0E-AB24-4660-A593-119322160DE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Ak¨Vo</a:t>
            </a:r>
            <a:r>
              <a:rPr lang="en-IN" dirty="0"/>
              <a:t> </a:t>
            </a:r>
            <a:r>
              <a:rPr lang="en-IN" dirty="0" err="1"/>
              <a:t>BsY§pûX</a:t>
            </a:r>
            <a:r>
              <a:rPr lang="en-IN" dirty="0"/>
              <a:t> </a:t>
            </a:r>
            <a:r>
              <a:rPr lang="en-IN" dirty="0" err="1"/>
              <a:t>Ck¨Xm</a:t>
            </a:r>
            <a:r>
              <a:rPr lang="en-IN" dirty="0"/>
              <a:t> Ru²p </a:t>
            </a:r>
            <a:r>
              <a:rPr lang="en-IN" dirty="0" err="1"/>
              <a:t>SmûU</a:t>
            </a:r>
            <a:endParaRPr lang="en-IN" dirty="0"/>
          </a:p>
          <a:p>
            <a:r>
              <a:rPr lang="es-ES" dirty="0" err="1"/>
              <a:t>Uu</a:t>
            </a:r>
            <a:r>
              <a:rPr lang="es-ES" dirty="0"/>
              <a:t>]ô§ </a:t>
            </a:r>
            <a:r>
              <a:rPr lang="es-ES" dirty="0" err="1"/>
              <a:t>Uu</a:t>
            </a:r>
            <a:r>
              <a:rPr lang="es-ES" dirty="0"/>
              <a:t>]ú] Sm U¡T]</a:t>
            </a:r>
            <a:r>
              <a:rPr lang="es-ES" dirty="0" err="1"/>
              <a:t>ô«ÚlTôo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244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2020-12-20T02:00:47Z</dcterms:modified>
</cp:coreProperties>
</file>