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E4B36-4855-4A34-8260-B2B96D81136F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Õ§ Õ§ </a:t>
            </a:r>
            <a:r>
              <a:rPr lang="en-IN" dirty="0" err="1"/>
              <a:t>CúVÑûYj</a:t>
            </a:r>
            <a:r>
              <a:rPr lang="en-IN" dirty="0"/>
              <a:t> Õ§ Õ§</a:t>
            </a:r>
          </a:p>
          <a:p>
            <a:r>
              <a:rPr lang="pl-PL" dirty="0"/>
              <a:t>Õ§L°u úRYû]j Õ§ Õ§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F8295-6ADC-4E4F-B15E-2F767C386C6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úNû]L°u LojRo T¬ÑjRo</a:t>
            </a:r>
          </a:p>
          <a:p>
            <a:r>
              <a:rPr lang="en-IN" dirty="0" err="1"/>
              <a:t>úNû</a:t>
            </a:r>
            <a:r>
              <a:rPr lang="en-IN" dirty="0"/>
              <a:t>]</a:t>
            </a:r>
            <a:r>
              <a:rPr lang="en-IN" dirty="0" err="1"/>
              <a:t>L°u</a:t>
            </a:r>
            <a:r>
              <a:rPr lang="en-IN" dirty="0"/>
              <a:t>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YpXÁhTo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F66AD6-2169-4885-ACA8-C626EA5108A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úNû]L°u LojRo ULôWô_ô</a:t>
            </a:r>
          </a:p>
          <a:p>
            <a:r>
              <a:rPr lang="en-IN" dirty="0" err="1"/>
              <a:t>AkR</a:t>
            </a:r>
            <a:r>
              <a:rPr lang="en-IN" dirty="0"/>
              <a:t> </a:t>
            </a:r>
            <a:r>
              <a:rPr lang="en-IN" dirty="0" err="1"/>
              <a:t>Wô_ôÜdÏl</a:t>
            </a:r>
            <a:r>
              <a:rPr lang="en-IN" dirty="0"/>
              <a:t> ©</a:t>
            </a:r>
            <a:r>
              <a:rPr lang="en-IN" dirty="0" err="1"/>
              <a:t>sû</a:t>
            </a:r>
            <a:r>
              <a:rPr lang="en-IN" dirty="0"/>
              <a:t>[ ¿ Õ§ Õ§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FDAD5-4298-4771-9933-737270C1A72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TôYeLû</a:t>
            </a:r>
            <a:r>
              <a:rPr lang="en-IN" dirty="0"/>
              <a:t>[ Uu²jRôúW Õ§ Õ§</a:t>
            </a:r>
          </a:p>
          <a:p>
            <a:r>
              <a:rPr lang="en-IN" dirty="0" err="1"/>
              <a:t>NôTeLû</a:t>
            </a:r>
            <a:r>
              <a:rPr lang="en-IN" dirty="0"/>
              <a:t>[ Rs°]</a:t>
            </a:r>
            <a:r>
              <a:rPr lang="en-IN" dirty="0" err="1"/>
              <a:t>ôúW</a:t>
            </a:r>
            <a:r>
              <a:rPr lang="en-IN" dirty="0"/>
              <a:t> Õ§ Õ§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8AB9A-2472-4747-AA41-884C3264FE3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úWôLeLû</a:t>
            </a:r>
            <a:r>
              <a:rPr lang="en-IN" dirty="0"/>
              <a:t>[ ¾ojRYûW Õ§ Õ§</a:t>
            </a:r>
          </a:p>
          <a:p>
            <a:r>
              <a:rPr lang="en-IN" dirty="0"/>
              <a:t>C²V </a:t>
            </a:r>
            <a:r>
              <a:rPr lang="en-IN" dirty="0" err="1"/>
              <a:t>WôLeLû</a:t>
            </a:r>
            <a:r>
              <a:rPr lang="en-IN" dirty="0"/>
              <a:t>[j </a:t>
            </a:r>
            <a:r>
              <a:rPr lang="en-IN" dirty="0" err="1"/>
              <a:t>RkRôo</a:t>
            </a:r>
            <a:r>
              <a:rPr lang="en-IN" dirty="0"/>
              <a:t> </a:t>
            </a:r>
            <a:r>
              <a:rPr lang="en-IN" dirty="0" err="1"/>
              <a:t>Tô¥jÕ</a:t>
            </a:r>
            <a:r>
              <a:rPr lang="en-IN" dirty="0"/>
              <a:t>§ Õ§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9C4D0-B140-49F2-A21D-69F1F142886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úNôRû</a:t>
            </a:r>
            <a:r>
              <a:rPr lang="en-IN" dirty="0"/>
              <a:t>]«p </a:t>
            </a:r>
            <a:r>
              <a:rPr lang="en-IN" dirty="0" err="1"/>
              <a:t>Rôe</a:t>
            </a:r>
            <a:r>
              <a:rPr lang="en-IN" dirty="0"/>
              <a:t>¡]</a:t>
            </a:r>
            <a:r>
              <a:rPr lang="en-IN" dirty="0" err="1"/>
              <a:t>ôúW</a:t>
            </a:r>
            <a:r>
              <a:rPr lang="en-IN" dirty="0"/>
              <a:t> Õ§ Õ§</a:t>
            </a:r>
          </a:p>
          <a:p>
            <a:r>
              <a:rPr lang="en-IN" dirty="0" err="1"/>
              <a:t>úYRû</a:t>
            </a:r>
            <a:r>
              <a:rPr lang="en-IN" dirty="0"/>
              <a:t>]«p </a:t>
            </a:r>
            <a:r>
              <a:rPr lang="en-IN" dirty="0" err="1"/>
              <a:t>úRt</a:t>
            </a:r>
            <a:r>
              <a:rPr lang="en-IN" dirty="0"/>
              <a:t>±]</a:t>
            </a:r>
            <a:r>
              <a:rPr lang="en-IN" dirty="0" err="1"/>
              <a:t>ôúW</a:t>
            </a:r>
            <a:r>
              <a:rPr lang="en-IN" dirty="0"/>
              <a:t> Õ§ Õ§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7D30B-1D8A-4266-9168-D1680BA9F61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Vô§ûV</a:t>
            </a:r>
            <a:r>
              <a:rPr lang="en-IN" dirty="0"/>
              <a:t> ¿</a:t>
            </a:r>
            <a:r>
              <a:rPr lang="en-IN" dirty="0" err="1"/>
              <a:t>d¡VYûWj</a:t>
            </a:r>
            <a:r>
              <a:rPr lang="en-IN" dirty="0"/>
              <a:t> Õ§ Õ§</a:t>
            </a:r>
          </a:p>
          <a:p>
            <a:r>
              <a:rPr lang="en-IN" dirty="0" err="1"/>
              <a:t>EkRu</a:t>
            </a:r>
            <a:r>
              <a:rPr lang="en-IN" dirty="0"/>
              <a:t> ®</a:t>
            </a:r>
            <a:r>
              <a:rPr lang="en-IN" dirty="0" err="1"/>
              <a:t>VôÏXjûR</a:t>
            </a:r>
            <a:r>
              <a:rPr lang="en-IN" dirty="0"/>
              <a:t> ¾ojRYûWj Õ§ Õ§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6AB2D-3B6A-42A6-A318-FB9EA985C0C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LôûX</a:t>
            </a:r>
            <a:r>
              <a:rPr lang="en-IN" dirty="0"/>
              <a:t> </a:t>
            </a:r>
            <a:r>
              <a:rPr lang="en-IN" dirty="0" err="1"/>
              <a:t>UôûX</a:t>
            </a:r>
            <a:r>
              <a:rPr lang="en-IN" dirty="0"/>
              <a:t> </a:t>
            </a:r>
            <a:r>
              <a:rPr lang="en-IN" dirty="0" err="1"/>
              <a:t>GlùTôÝÕm</a:t>
            </a:r>
            <a:r>
              <a:rPr lang="en-IN" dirty="0"/>
              <a:t> Õ§ Õ§</a:t>
            </a:r>
          </a:p>
          <a:p>
            <a:r>
              <a:rPr lang="en-IN" dirty="0" err="1"/>
              <a:t>GkR</a:t>
            </a:r>
            <a:r>
              <a:rPr lang="en-IN" dirty="0"/>
              <a:t> </a:t>
            </a:r>
            <a:r>
              <a:rPr lang="en-IN" dirty="0" err="1"/>
              <a:t>LôXj§Ûm</a:t>
            </a:r>
            <a:r>
              <a:rPr lang="en-IN" dirty="0"/>
              <a:t> </a:t>
            </a:r>
            <a:r>
              <a:rPr lang="en-IN" dirty="0" err="1"/>
              <a:t>úSWj§Ûm</a:t>
            </a:r>
            <a:r>
              <a:rPr lang="en-IN" dirty="0"/>
              <a:t> Õ§ Õ§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DCD429-7DAB-4571-8A42-5D68D950A97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ËYû</a:t>
            </a:r>
            <a:r>
              <a:rPr lang="en-IN" dirty="0"/>
              <a:t>]d </a:t>
            </a:r>
            <a:r>
              <a:rPr lang="en-IN" dirty="0" err="1"/>
              <a:t>ùLôÓjRYûWj</a:t>
            </a:r>
            <a:r>
              <a:rPr lang="en-IN" dirty="0"/>
              <a:t> Õ§ Õ§</a:t>
            </a:r>
          </a:p>
          <a:p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ËYú</a:t>
            </a:r>
            <a:r>
              <a:rPr lang="en-IN" dirty="0"/>
              <a:t>]</a:t>
            </a:r>
            <a:r>
              <a:rPr lang="en-IN" dirty="0" err="1"/>
              <a:t>ô¥ÚlTYûW</a:t>
            </a:r>
            <a:r>
              <a:rPr lang="en-IN" dirty="0"/>
              <a:t> Õ§ Õ§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170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2020-12-16T05:51:56Z</dcterms:modified>
</cp:coreProperties>
</file>