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6" r:id="rId7"/>
    <p:sldId id="397" r:id="rId8"/>
    <p:sldId id="398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A0548DD-DD76-4784-BCB9-63086BF9AB99}"/>
    <pc:docChg chg="undo custSel delSld modSld">
      <pc:chgData name="Samson Christopher" userId="6a13b5f1e64a53ae" providerId="LiveId" clId="{DA0548DD-DD76-4784-BCB9-63086BF9AB99}" dt="2020-12-20T02:03:45.810" v="74" actId="20577"/>
      <pc:docMkLst>
        <pc:docMk/>
      </pc:docMkLst>
      <pc:sldChg chg="del">
        <pc:chgData name="Samson Christopher" userId="6a13b5f1e64a53ae" providerId="LiveId" clId="{DA0548DD-DD76-4784-BCB9-63086BF9AB99}" dt="2020-12-20T02:01:37.290" v="0" actId="47"/>
        <pc:sldMkLst>
          <pc:docMk/>
          <pc:sldMk cId="3837972156" sldId="388"/>
        </pc:sldMkLst>
      </pc:sldChg>
      <pc:sldChg chg="modSp mod">
        <pc:chgData name="Samson Christopher" userId="6a13b5f1e64a53ae" providerId="LiveId" clId="{DA0548DD-DD76-4784-BCB9-63086BF9AB99}" dt="2020-12-20T02:02:33.288" v="21" actId="1035"/>
        <pc:sldMkLst>
          <pc:docMk/>
          <pc:sldMk cId="1414681237" sldId="392"/>
        </pc:sldMkLst>
        <pc:spChg chg="mod">
          <ac:chgData name="Samson Christopher" userId="6a13b5f1e64a53ae" providerId="LiveId" clId="{DA0548DD-DD76-4784-BCB9-63086BF9AB99}" dt="2020-12-20T02:02:33.288" v="21" actId="1035"/>
          <ac:spMkLst>
            <pc:docMk/>
            <pc:sldMk cId="1414681237" sldId="392"/>
            <ac:spMk id="4" creationId="{A337D375-B335-4418-B85D-B22D5C586E1B}"/>
          </ac:spMkLst>
        </pc:spChg>
      </pc:sldChg>
      <pc:sldChg chg="delSp modSp del mod">
        <pc:chgData name="Samson Christopher" userId="6a13b5f1e64a53ae" providerId="LiveId" clId="{DA0548DD-DD76-4784-BCB9-63086BF9AB99}" dt="2020-12-20T02:02:35.750" v="22" actId="47"/>
        <pc:sldMkLst>
          <pc:docMk/>
          <pc:sldMk cId="4103851070" sldId="393"/>
        </pc:sldMkLst>
        <pc:spChg chg="del mod">
          <ac:chgData name="Samson Christopher" userId="6a13b5f1e64a53ae" providerId="LiveId" clId="{DA0548DD-DD76-4784-BCB9-63086BF9AB99}" dt="2020-12-20T02:02:14.917" v="5"/>
          <ac:spMkLst>
            <pc:docMk/>
            <pc:sldMk cId="4103851070" sldId="393"/>
            <ac:spMk id="4" creationId="{F304FA61-95DA-40FD-B82F-EF76DE7A4067}"/>
          </ac:spMkLst>
        </pc:spChg>
      </pc:sldChg>
      <pc:sldChg chg="modSp mod">
        <pc:chgData name="Samson Christopher" userId="6a13b5f1e64a53ae" providerId="LiveId" clId="{DA0548DD-DD76-4784-BCB9-63086BF9AB99}" dt="2020-12-20T02:03:10.774" v="46" actId="1035"/>
        <pc:sldMkLst>
          <pc:docMk/>
          <pc:sldMk cId="659567130" sldId="394"/>
        </pc:sldMkLst>
        <pc:spChg chg="mod">
          <ac:chgData name="Samson Christopher" userId="6a13b5f1e64a53ae" providerId="LiveId" clId="{DA0548DD-DD76-4784-BCB9-63086BF9AB99}" dt="2020-12-20T02:03:10.774" v="46" actId="1035"/>
          <ac:spMkLst>
            <pc:docMk/>
            <pc:sldMk cId="659567130" sldId="394"/>
            <ac:spMk id="4" creationId="{2B83D3E0-98AC-40E1-80CE-79409D068BD8}"/>
          </ac:spMkLst>
        </pc:spChg>
      </pc:sldChg>
      <pc:sldChg chg="delSp modSp del mod">
        <pc:chgData name="Samson Christopher" userId="6a13b5f1e64a53ae" providerId="LiveId" clId="{DA0548DD-DD76-4784-BCB9-63086BF9AB99}" dt="2020-12-20T02:03:13.179" v="47" actId="47"/>
        <pc:sldMkLst>
          <pc:docMk/>
          <pc:sldMk cId="859356432" sldId="395"/>
        </pc:sldMkLst>
        <pc:spChg chg="del mod">
          <ac:chgData name="Samson Christopher" userId="6a13b5f1e64a53ae" providerId="LiveId" clId="{DA0548DD-DD76-4784-BCB9-63086BF9AB99}" dt="2020-12-20T02:02:48.531" v="29"/>
          <ac:spMkLst>
            <pc:docMk/>
            <pc:sldMk cId="859356432" sldId="395"/>
            <ac:spMk id="4" creationId="{EAD6A42C-95DA-4043-B45A-1E821A106F7B}"/>
          </ac:spMkLst>
        </pc:spChg>
      </pc:sldChg>
      <pc:sldChg chg="modSp mod">
        <pc:chgData name="Samson Christopher" userId="6a13b5f1e64a53ae" providerId="LiveId" clId="{DA0548DD-DD76-4784-BCB9-63086BF9AB99}" dt="2020-12-20T02:03:45.810" v="74" actId="20577"/>
        <pc:sldMkLst>
          <pc:docMk/>
          <pc:sldMk cId="2025405914" sldId="396"/>
        </pc:sldMkLst>
        <pc:spChg chg="mod">
          <ac:chgData name="Samson Christopher" userId="6a13b5f1e64a53ae" providerId="LiveId" clId="{DA0548DD-DD76-4784-BCB9-63086BF9AB99}" dt="2020-12-20T02:03:45.810" v="74" actId="20577"/>
          <ac:spMkLst>
            <pc:docMk/>
            <pc:sldMk cId="2025405914" sldId="396"/>
            <ac:spMk id="4" creationId="{D0881249-07C1-4B11-8EAA-29307BDF76DF}"/>
          </ac:spMkLst>
        </pc:spChg>
      </pc:sldChg>
      <pc:sldChg chg="addSp delSp modSp mod">
        <pc:chgData name="Samson Christopher" userId="6a13b5f1e64a53ae" providerId="LiveId" clId="{DA0548DD-DD76-4784-BCB9-63086BF9AB99}" dt="2020-12-20T02:03:44.513" v="72" actId="20577"/>
        <pc:sldMkLst>
          <pc:docMk/>
          <pc:sldMk cId="2940326978" sldId="397"/>
        </pc:sldMkLst>
        <pc:spChg chg="add del mod">
          <ac:chgData name="Samson Christopher" userId="6a13b5f1e64a53ae" providerId="LiveId" clId="{DA0548DD-DD76-4784-BCB9-63086BF9AB99}" dt="2020-12-20T02:03:44.513" v="72" actId="20577"/>
          <ac:spMkLst>
            <pc:docMk/>
            <pc:sldMk cId="2940326978" sldId="397"/>
            <ac:spMk id="4" creationId="{A5EFCD4D-A91C-4F0D-B1C7-88DD7514ABFD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60DC4-4E7C-4948-8BE8-A403E80098F3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U¡ûU«u Sm©dûLúV</a:t>
            </a:r>
          </a:p>
          <a:p>
            <a:r>
              <a:rPr lang="en-IN" dirty="0" err="1"/>
              <a:t>Uô±PôR</a:t>
            </a:r>
            <a:r>
              <a:rPr lang="en-IN" dirty="0"/>
              <a:t> Gu </a:t>
            </a:r>
            <a:r>
              <a:rPr lang="en-IN" dirty="0" err="1"/>
              <a:t>CúVNnVô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75D5-A08A-4AD3-A640-CF54304D8EF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EmûUVpúXô</a:t>
            </a:r>
            <a:r>
              <a:rPr lang="en-IN" dirty="0"/>
              <a:t> </a:t>
            </a:r>
            <a:r>
              <a:rPr lang="en-IN" dirty="0" err="1"/>
              <a:t>Tt±d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  <a:p>
            <a:r>
              <a:rPr lang="en-IN" dirty="0" err="1"/>
              <a:t>EXLj§p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ùLôiúPu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5A129-B896-4840-987A-A8023FC32D3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U¡rkÕ</a:t>
            </a:r>
            <a:r>
              <a:rPr lang="en-IN" dirty="0"/>
              <a:t> ×</a:t>
            </a:r>
            <a:r>
              <a:rPr lang="en-IN" dirty="0" err="1"/>
              <a:t>LrkÕ</a:t>
            </a:r>
            <a:endParaRPr lang="en-IN" dirty="0"/>
          </a:p>
          <a:p>
            <a:r>
              <a:rPr lang="en-IN" dirty="0" err="1"/>
              <a:t>çVYo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7D375-B335-4418-B85D-B22D5C586E1B}"/>
              </a:ext>
            </a:extLst>
          </p:cNvPr>
          <p:cNvSpPr txBox="1"/>
          <p:nvPr/>
        </p:nvSpPr>
        <p:spPr>
          <a:xfrm>
            <a:off x="0" y="5422163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BjÕUô®u</a:t>
            </a:r>
            <a:r>
              <a:rPr lang="en-IN" sz="4300" dirty="0"/>
              <a:t> </a:t>
            </a:r>
            <a:r>
              <a:rPr lang="en-IN" sz="4300" dirty="0" err="1"/>
              <a:t>SeáWúU</a:t>
            </a:r>
            <a:r>
              <a:rPr lang="en-IN" sz="4300" dirty="0"/>
              <a:t> A¯®</a:t>
            </a:r>
            <a:r>
              <a:rPr lang="en-IN" sz="4300" dirty="0" err="1"/>
              <a:t>pXô</a:t>
            </a:r>
            <a:r>
              <a:rPr lang="en-IN" sz="4300" dirty="0"/>
              <a:t> </a:t>
            </a:r>
            <a:r>
              <a:rPr lang="en-IN" sz="4300" dirty="0" err="1"/>
              <a:t>ùThPLúU</a:t>
            </a:r>
            <a:endParaRPr lang="en-IN" sz="4300" dirty="0"/>
          </a:p>
          <a:p>
            <a:r>
              <a:rPr lang="en-IN" sz="4300" dirty="0" err="1"/>
              <a:t>úStßm</a:t>
            </a:r>
            <a:r>
              <a:rPr lang="en-IN" sz="4300" dirty="0"/>
              <a:t> </a:t>
            </a:r>
            <a:r>
              <a:rPr lang="en-IN" sz="4300" dirty="0" err="1"/>
              <a:t>Cußm</a:t>
            </a:r>
            <a:r>
              <a:rPr lang="en-IN" sz="4300" dirty="0"/>
              <a:t> </a:t>
            </a:r>
            <a:r>
              <a:rPr lang="en-IN" sz="4300" dirty="0" err="1"/>
              <a:t>Ë®d¡u</a:t>
            </a:r>
            <a:r>
              <a:rPr lang="en-IN" sz="4300" dirty="0"/>
              <a:t>\ ¨</a:t>
            </a:r>
            <a:r>
              <a:rPr lang="en-IN" sz="4300" dirty="0" err="1"/>
              <a:t>mU</a:t>
            </a:r>
            <a:r>
              <a:rPr lang="en-IN" sz="4300" dirty="0"/>
              <a:t>§«u </a:t>
            </a:r>
            <a:r>
              <a:rPr lang="en-IN" sz="4300" dirty="0" err="1"/>
              <a:t>LuUûXúV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3D3E0-98AC-40E1-80CE-79409D068BD8}"/>
              </a:ext>
            </a:extLst>
          </p:cNvPr>
          <p:cNvSpPr txBox="1"/>
          <p:nvPr/>
        </p:nvSpPr>
        <p:spPr>
          <a:xfrm>
            <a:off x="0" y="5456042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©</a:t>
            </a:r>
            <a:r>
              <a:rPr lang="en-IN" sz="4100" dirty="0" err="1"/>
              <a:t>WLô£dÏm</a:t>
            </a:r>
            <a:r>
              <a:rPr lang="en-IN" sz="4100" dirty="0"/>
              <a:t> </a:t>
            </a:r>
            <a:r>
              <a:rPr lang="en-IN" sz="4100" dirty="0" err="1"/>
              <a:t>úTùWô°úV</a:t>
            </a:r>
            <a:r>
              <a:rPr lang="en-IN" sz="4100" dirty="0"/>
              <a:t> ®¥</a:t>
            </a:r>
            <a:r>
              <a:rPr lang="en-IN" sz="4100" dirty="0" err="1"/>
              <a:t>ùYs</a:t>
            </a:r>
            <a:r>
              <a:rPr lang="en-IN" sz="4100" dirty="0"/>
              <a:t>° </a:t>
            </a:r>
            <a:r>
              <a:rPr lang="en-IN" sz="4100" dirty="0" err="1"/>
              <a:t>ShNj§WúU</a:t>
            </a:r>
            <a:endParaRPr lang="en-IN" sz="4100" dirty="0"/>
          </a:p>
          <a:p>
            <a:r>
              <a:rPr lang="en-IN" sz="4100" dirty="0" err="1"/>
              <a:t>Em</a:t>
            </a:r>
            <a:r>
              <a:rPr lang="en-IN" sz="4100" dirty="0"/>
              <a:t> YN]m </a:t>
            </a:r>
            <a:r>
              <a:rPr lang="en-IN" sz="4100" dirty="0" err="1"/>
              <a:t>Hk§dùLôiÓ</a:t>
            </a:r>
            <a:r>
              <a:rPr lang="en-IN" sz="4100" dirty="0"/>
              <a:t> </a:t>
            </a:r>
            <a:r>
              <a:rPr lang="en-IN" sz="4100" dirty="0" err="1"/>
              <a:t>EXùLeÏm</a:t>
            </a:r>
            <a:r>
              <a:rPr lang="en-IN" sz="4100" dirty="0"/>
              <a:t> </a:t>
            </a:r>
            <a:r>
              <a:rPr lang="en-IN" sz="4100" dirty="0" err="1"/>
              <a:t>ÑPo</a:t>
            </a:r>
            <a:r>
              <a:rPr lang="en-IN" sz="4100" dirty="0"/>
              <a:t> ®</a:t>
            </a:r>
            <a:r>
              <a:rPr lang="en-IN" sz="4100" dirty="0" err="1"/>
              <a:t>ÓúYu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81249-07C1-4B11-8EAA-29307BDF76DF}"/>
              </a:ext>
            </a:extLst>
          </p:cNvPr>
          <p:cNvSpPr txBox="1"/>
          <p:nvPr/>
        </p:nvSpPr>
        <p:spPr>
          <a:xfrm>
            <a:off x="0" y="54144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Ts[</a:t>
            </a:r>
            <a:r>
              <a:rPr lang="en-IN" dirty="0" err="1"/>
              <a:t>jRôd¡p</a:t>
            </a:r>
            <a:r>
              <a:rPr lang="en-IN" dirty="0"/>
              <a:t> </a:t>
            </a:r>
            <a:r>
              <a:rPr lang="en-IN" dirty="0" err="1"/>
              <a:t>SPkRôÛm</a:t>
            </a:r>
            <a:endParaRPr lang="en-IN" dirty="0"/>
          </a:p>
          <a:p>
            <a:r>
              <a:rPr lang="en-IN" dirty="0" err="1"/>
              <a:t>TVªpûX</a:t>
            </a:r>
            <a:r>
              <a:rPr lang="en-IN" dirty="0"/>
              <a:t> </a:t>
            </a:r>
            <a:r>
              <a:rPr lang="en-IN" dirty="0" err="1"/>
              <a:t>Tô§l©pûX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CD4D-A91C-4F0D-B1C7-88DD7514ABFD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ÏWúXô</a:t>
            </a:r>
            <a:r>
              <a:rPr lang="en-IN" dirty="0"/>
              <a:t> </a:t>
            </a:r>
            <a:r>
              <a:rPr lang="en-IN" dirty="0" err="1"/>
              <a:t>úLhÏRnVô</a:t>
            </a:r>
            <a:endParaRPr lang="en-IN" dirty="0"/>
          </a:p>
          <a:p>
            <a:r>
              <a:rPr lang="en-IN" dirty="0"/>
              <a:t>Es[</a:t>
            </a:r>
            <a:r>
              <a:rPr lang="en-IN" dirty="0" err="1"/>
              <a:t>ùUpXôm</a:t>
            </a:r>
            <a:r>
              <a:rPr lang="en-IN" dirty="0"/>
              <a:t> </a:t>
            </a:r>
            <a:r>
              <a:rPr lang="en-IN" dirty="0" err="1"/>
              <a:t>AuTôp</a:t>
            </a:r>
            <a:r>
              <a:rPr lang="en-IN" dirty="0"/>
              <a:t> </a:t>
            </a:r>
            <a:r>
              <a:rPr lang="en-IN" dirty="0" err="1"/>
              <a:t>ùTôeÏRnVô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8801-22E6-4505-BC02-FBB0F00CA21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úUnlTúW</a:t>
            </a:r>
            <a:r>
              <a:rPr lang="en-IN" dirty="0"/>
              <a:t> </a:t>
            </a:r>
            <a:r>
              <a:rPr lang="en-IN" dirty="0" err="1"/>
              <a:t>Sm©dûLúV</a:t>
            </a:r>
            <a:endParaRPr lang="en-IN" dirty="0"/>
          </a:p>
          <a:p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BhÓdÏh</a:t>
            </a:r>
            <a:r>
              <a:rPr lang="en-IN" dirty="0"/>
              <a:t>¥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78D5F-9DBF-40E5-8482-A3DB1F0283A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EmûUjRôú</a:t>
            </a:r>
            <a:r>
              <a:rPr lang="en-IN" dirty="0"/>
              <a:t>] ©u </a:t>
            </a:r>
            <a:r>
              <a:rPr lang="en-IN" dirty="0" err="1"/>
              <a:t>ùRôPokúRu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úRô°pRôu</a:t>
            </a:r>
            <a:r>
              <a:rPr lang="en-IN" dirty="0"/>
              <a:t> Sô²ÚlúTu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123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2020-12-20T02:03:52Z</dcterms:modified>
</cp:coreProperties>
</file>