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CBFC-4FAD-417D-8B70-7A7E89D332D5}"/>
              </a:ext>
            </a:extLst>
          </p:cNvPr>
          <p:cNvSpPr txBox="1"/>
          <p:nvPr/>
        </p:nvSpPr>
        <p:spPr>
          <a:xfrm>
            <a:off x="-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Gu </a:t>
            </a:r>
            <a:r>
              <a:rPr lang="en-IN" dirty="0" err="1"/>
              <a:t>ùNôkRUô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NôûY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Yo</a:t>
            </a:r>
            <a:r>
              <a:rPr lang="en-IN" dirty="0"/>
              <a:t> Gu ËY]ô]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BB32-77B7-4976-91DD-50ADCAC3DE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Ë®d¡u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Gu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d¡WUôn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2D93F-5EAD-4367-834F-C7B04E607E2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 ,,, B ,,, CÕ </a:t>
            </a:r>
            <a:r>
              <a:rPr lang="en-IN" dirty="0" err="1"/>
              <a:t>A§NVm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  <a:p>
            <a:r>
              <a:rPr lang="en-IN" dirty="0"/>
              <a:t>K ,,, K ,,, CÕ </a:t>
            </a:r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D09B2-EA85-4AFF-A145-82584C35E683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ùLôiúPu</a:t>
            </a:r>
            <a:r>
              <a:rPr lang="en-IN" dirty="0"/>
              <a:t> JÚ ×</a:t>
            </a:r>
            <a:r>
              <a:rPr lang="en-IN" dirty="0" err="1"/>
              <a:t>ûRVp</a:t>
            </a:r>
            <a:endParaRPr lang="en-IN" dirty="0"/>
          </a:p>
          <a:p>
            <a:r>
              <a:rPr lang="en-IN" dirty="0" err="1"/>
              <a:t>ùTtßd</a:t>
            </a:r>
            <a:r>
              <a:rPr lang="en-IN" dirty="0"/>
              <a:t> </a:t>
            </a:r>
            <a:r>
              <a:rPr lang="en-IN" dirty="0" err="1"/>
              <a:t>ùLôiúPu</a:t>
            </a:r>
            <a:r>
              <a:rPr lang="en-IN" dirty="0"/>
              <a:t> JÚ </a:t>
            </a:r>
            <a:r>
              <a:rPr lang="en-IN" dirty="0" err="1"/>
              <a:t>ùTôd</a:t>
            </a:r>
            <a:r>
              <a:rPr lang="en-IN" dirty="0"/>
              <a:t>¡`m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44161-1CB8-4AD3-9B6F-2D43985348E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CúVÑRôu</a:t>
            </a:r>
            <a:r>
              <a:rPr lang="en-IN" dirty="0"/>
              <a:t> Gu </a:t>
            </a:r>
            <a:r>
              <a:rPr lang="en-IN" dirty="0" err="1"/>
              <a:t>CWhNLo</a:t>
            </a:r>
            <a:endParaRPr lang="en-IN" dirty="0"/>
          </a:p>
          <a:p>
            <a:r>
              <a:rPr lang="en-IN" dirty="0" err="1"/>
              <a:t>CúVÑRôu</a:t>
            </a:r>
            <a:r>
              <a:rPr lang="en-IN" dirty="0"/>
              <a:t> Gu </a:t>
            </a:r>
            <a:r>
              <a:rPr lang="en-IN" dirty="0" err="1"/>
              <a:t>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2E5B4-0313-4DEB-ADCE-C9A1C8943BC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NkúRô`Øm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Øm</a:t>
            </a:r>
            <a:endParaRPr lang="en-IN" dirty="0"/>
          </a:p>
          <a:p>
            <a:r>
              <a:rPr lang="en-IN" dirty="0"/>
              <a:t>Gu Es[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ùTôeÏRmUô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81B9B-8CE2-4EF5-8973-24BB321CDF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TôYùUpXôm</a:t>
            </a:r>
            <a:r>
              <a:rPr lang="en-IN" dirty="0"/>
              <a:t> </a:t>
            </a:r>
            <a:r>
              <a:rPr lang="en-IN" dirty="0" err="1"/>
              <a:t>úTôd</a:t>
            </a:r>
            <a:r>
              <a:rPr lang="en-IN" dirty="0"/>
              <a:t>¡®</a:t>
            </a:r>
            <a:r>
              <a:rPr lang="en-IN" dirty="0" err="1"/>
              <a:t>hPôo</a:t>
            </a:r>
            <a:endParaRPr lang="en-IN" dirty="0"/>
          </a:p>
          <a:p>
            <a:r>
              <a:rPr lang="en-IN" dirty="0" err="1"/>
              <a:t>TVeLù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¿d¡®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B837-B17B-4AEE-8ACA-993E0FF5DC0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TWúXôLj§p</a:t>
            </a:r>
            <a:r>
              <a:rPr lang="en-IN" dirty="0"/>
              <a:t> G]Õ </a:t>
            </a:r>
            <a:r>
              <a:rPr lang="en-IN" dirty="0" err="1"/>
              <a:t>ùTVo</a:t>
            </a:r>
            <a:endParaRPr lang="en-IN" dirty="0"/>
          </a:p>
          <a:p>
            <a:r>
              <a:rPr lang="en-IN" dirty="0"/>
              <a:t>GÝ§®</a:t>
            </a:r>
            <a:r>
              <a:rPr lang="en-IN" dirty="0" err="1"/>
              <a:t>hPôo</a:t>
            </a:r>
            <a:r>
              <a:rPr lang="en-IN" dirty="0"/>
              <a:t> Gu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B619F-3AE3-46D9-B1E9-8AE20D45AFD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úSôdLùUpXôm</a:t>
            </a:r>
            <a:endParaRPr lang="en-IN" dirty="0"/>
          </a:p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YôrYÕRôu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0EE94-A761-4E5C-8D89-4B3FCC0B9D5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FùWpXôm</a:t>
            </a:r>
            <a:r>
              <a:rPr lang="en-IN" dirty="0"/>
              <a:t> </a:t>
            </a:r>
            <a:r>
              <a:rPr lang="en-IN" dirty="0" err="1"/>
              <a:t>ùNôpÓúYu</a:t>
            </a:r>
            <a:endParaRPr lang="en-IN" dirty="0"/>
          </a:p>
          <a:p>
            <a:r>
              <a:rPr lang="en-IN" dirty="0" err="1"/>
              <a:t>EXùLeÏm</a:t>
            </a:r>
            <a:r>
              <a:rPr lang="en-IN" dirty="0"/>
              <a:t> </a:t>
            </a:r>
            <a:r>
              <a:rPr lang="en-IN" dirty="0" err="1"/>
              <a:t>Tû</a:t>
            </a:r>
            <a:r>
              <a:rPr lang="en-IN" dirty="0"/>
              <a:t>\</a:t>
            </a:r>
            <a:r>
              <a:rPr lang="en-IN" dirty="0" err="1"/>
              <a:t>Nôt±ÓúYu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2020-12-16T06:05:43Z</dcterms:modified>
</cp:coreProperties>
</file>