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39388-107C-447D-9A57-39C97A703285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SPkRùRpXôm</a:t>
            </a:r>
            <a:r>
              <a:rPr lang="en-IN" dirty="0"/>
              <a:t> </a:t>
            </a:r>
            <a:r>
              <a:rPr lang="en-IN" dirty="0" err="1"/>
              <a:t>SuûUdúL</a:t>
            </a:r>
            <a:r>
              <a:rPr lang="en-IN" dirty="0"/>
              <a:t> </a:t>
            </a:r>
            <a:r>
              <a:rPr lang="en-IN" dirty="0" err="1"/>
              <a:t>SuûUdúL</a:t>
            </a:r>
            <a:endParaRPr lang="en-IN" dirty="0"/>
          </a:p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dirty="0" err="1"/>
              <a:t>U¡rúYu</a:t>
            </a:r>
            <a:r>
              <a:rPr lang="en-IN" dirty="0"/>
              <a:t> </a:t>
            </a:r>
            <a:r>
              <a:rPr lang="en-IN" dirty="0" err="1"/>
              <a:t>Cuû</a:t>
            </a:r>
            <a:r>
              <a:rPr lang="en-IN" dirty="0"/>
              <a:t>\</a:t>
            </a:r>
            <a:r>
              <a:rPr lang="en-IN" dirty="0" err="1"/>
              <a:t>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AA76-28A2-4D90-9CB6-F1259E731350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SPlTùRpXôm</a:t>
            </a:r>
            <a:r>
              <a:rPr lang="en-IN" dirty="0"/>
              <a:t> </a:t>
            </a:r>
            <a:r>
              <a:rPr lang="en-IN" dirty="0" err="1"/>
              <a:t>SuûUdúL</a:t>
            </a:r>
            <a:r>
              <a:rPr lang="en-IN" dirty="0"/>
              <a:t> </a:t>
            </a:r>
            <a:r>
              <a:rPr lang="en-IN" dirty="0" err="1"/>
              <a:t>SuûUdúL</a:t>
            </a:r>
            <a:endParaRPr lang="en-IN" dirty="0"/>
          </a:p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dirty="0" err="1"/>
              <a:t>U¡rúYu</a:t>
            </a:r>
            <a:r>
              <a:rPr lang="en-IN" dirty="0"/>
              <a:t> </a:t>
            </a:r>
            <a:r>
              <a:rPr lang="en-IN" dirty="0" err="1"/>
              <a:t>Cuû</a:t>
            </a:r>
            <a:r>
              <a:rPr lang="en-IN" dirty="0"/>
              <a:t>\</a:t>
            </a:r>
            <a:r>
              <a:rPr lang="en-IN" dirty="0" err="1"/>
              <a:t>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A8294-E0DD-4725-92B2-9DE3628BC717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Su± (2) </a:t>
            </a:r>
            <a:r>
              <a:rPr lang="es-ES" dirty="0" err="1"/>
              <a:t>GpXôm</a:t>
            </a:r>
            <a:r>
              <a:rPr lang="es-ES" dirty="0"/>
              <a:t> </a:t>
            </a:r>
            <a:r>
              <a:rPr lang="es-ES" dirty="0" err="1"/>
              <a:t>SuûUdúL</a:t>
            </a:r>
            <a:r>
              <a:rPr lang="es-ES" dirty="0"/>
              <a:t> Su±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83F05-9952-4B75-B32B-32F62415DE39}"/>
              </a:ext>
            </a:extLst>
          </p:cNvPr>
          <p:cNvSpPr txBox="1"/>
          <p:nvPr/>
        </p:nvSpPr>
        <p:spPr>
          <a:xfrm>
            <a:off x="0" y="540570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¾ûULû[ </a:t>
            </a:r>
            <a:r>
              <a:rPr lang="en-IN" dirty="0" err="1"/>
              <a:t>SuûUVôL</a:t>
            </a:r>
            <a:r>
              <a:rPr lang="en-IN" dirty="0"/>
              <a:t> </a:t>
            </a:r>
            <a:r>
              <a:rPr lang="en-IN" dirty="0" err="1"/>
              <a:t>Uôt±Éo</a:t>
            </a:r>
            <a:endParaRPr lang="en-IN" dirty="0"/>
          </a:p>
          <a:p>
            <a:r>
              <a:rPr lang="en-IN" dirty="0" err="1"/>
              <a:t>ÕuTeLû</a:t>
            </a:r>
            <a:r>
              <a:rPr lang="en-IN" dirty="0"/>
              <a:t>[ </a:t>
            </a:r>
            <a:r>
              <a:rPr lang="en-IN" dirty="0" err="1"/>
              <a:t>CuTUôL</a:t>
            </a:r>
            <a:r>
              <a:rPr lang="en-IN" dirty="0"/>
              <a:t> </a:t>
            </a:r>
            <a:r>
              <a:rPr lang="en-IN" dirty="0" err="1"/>
              <a:t>Uôt±Éo</a:t>
            </a:r>
            <a:r>
              <a:rPr lang="en-IN" dirty="0"/>
              <a:t> -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97051-8936-4D08-A63D-F2D7FA8BD86D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ÛûYRû</a:t>
            </a:r>
            <a:r>
              <a:rPr lang="en-IN" dirty="0"/>
              <a:t>] AàU§j¾o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  <a:p>
            <a:r>
              <a:rPr lang="en-IN" dirty="0"/>
              <a:t>£</a:t>
            </a:r>
            <a:r>
              <a:rPr lang="en-IN" dirty="0" err="1"/>
              <a:t>kûRRû</a:t>
            </a:r>
            <a:r>
              <a:rPr lang="en-IN" dirty="0"/>
              <a:t>] </a:t>
            </a:r>
            <a:r>
              <a:rPr lang="en-IN" dirty="0" err="1"/>
              <a:t>Uôt±Éo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68D1-3376-4900-9CFF-A40CA0A75DE7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Es[ô] U²Rû] ×§</a:t>
            </a:r>
            <a:r>
              <a:rPr lang="es-ES" dirty="0" err="1"/>
              <a:t>Rôd</a:t>
            </a:r>
            <a:r>
              <a:rPr lang="es-ES" dirty="0"/>
              <a:t>¡</a:t>
            </a:r>
          </a:p>
          <a:p>
            <a:r>
              <a:rPr lang="en-IN" dirty="0" err="1"/>
              <a:t>EûPjÕ</a:t>
            </a:r>
            <a:r>
              <a:rPr lang="en-IN" dirty="0"/>
              <a:t> </a:t>
            </a:r>
            <a:r>
              <a:rPr lang="en-IN" dirty="0" err="1"/>
              <a:t>EÚUôt</a:t>
            </a:r>
            <a:r>
              <a:rPr lang="en-IN" dirty="0"/>
              <a:t>± </a:t>
            </a:r>
            <a:r>
              <a:rPr lang="en-IN" dirty="0" err="1"/>
              <a:t>SPjÕ¡Èo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FBE55-B3D6-4FBB-A289-ECC32AD0118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¡</a:t>
            </a:r>
            <a:r>
              <a:rPr lang="en-IN" dirty="0" err="1"/>
              <a:t>ÚûT</a:t>
            </a:r>
            <a:r>
              <a:rPr lang="en-IN" dirty="0"/>
              <a:t> E]</a:t>
            </a:r>
            <a:r>
              <a:rPr lang="en-IN" dirty="0" err="1"/>
              <a:t>dÏl</a:t>
            </a:r>
            <a:r>
              <a:rPr lang="en-IN" dirty="0"/>
              <a:t> </a:t>
            </a:r>
            <a:r>
              <a:rPr lang="en-IN" dirty="0" err="1"/>
              <a:t>úTôÕm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  <a:p>
            <a:r>
              <a:rPr lang="en-IN" dirty="0" err="1"/>
              <a:t>ùTXÅ</a:t>
            </a:r>
            <a:r>
              <a:rPr lang="en-IN" dirty="0"/>
              <a:t>]</a:t>
            </a:r>
            <a:r>
              <a:rPr lang="en-IN" dirty="0" err="1"/>
              <a:t>j§úX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B36C1-8E24-4073-B8F3-C73280BD8CF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Rôe¡Óm</a:t>
            </a:r>
            <a:r>
              <a:rPr lang="es-ES" dirty="0"/>
              <a:t> </a:t>
            </a:r>
            <a:r>
              <a:rPr lang="es-ES" dirty="0" err="1"/>
              <a:t>ùTXu</a:t>
            </a:r>
            <a:r>
              <a:rPr lang="es-ES" dirty="0"/>
              <a:t> Rk¾o Su±</a:t>
            </a:r>
          </a:p>
          <a:p>
            <a:r>
              <a:rPr lang="es-ES" dirty="0" err="1"/>
              <a:t>Rl©f</a:t>
            </a:r>
            <a:r>
              <a:rPr lang="es-ES" dirty="0"/>
              <a:t> </a:t>
            </a:r>
            <a:r>
              <a:rPr lang="es-ES" dirty="0" err="1"/>
              <a:t>ùNpX</a:t>
            </a:r>
            <a:r>
              <a:rPr lang="es-ES" dirty="0"/>
              <a:t> Y¯ ùNn¾o Su±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14501-A630-4B7C-A200-41F5105FD95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®ÑYôNl ×Pªh¼o Su±</a:t>
            </a:r>
          </a:p>
          <a:p>
            <a:r>
              <a:rPr lang="es-ES" dirty="0" err="1"/>
              <a:t>ùTôu</a:t>
            </a:r>
            <a:r>
              <a:rPr lang="es-ES" dirty="0"/>
              <a:t>]</a:t>
            </a:r>
            <a:r>
              <a:rPr lang="es-ES" dirty="0" err="1"/>
              <a:t>ôL</a:t>
            </a:r>
            <a:r>
              <a:rPr lang="es-ES" dirty="0"/>
              <a:t> ®[</a:t>
            </a:r>
            <a:r>
              <a:rPr lang="es-ES" dirty="0" err="1"/>
              <a:t>eLf</a:t>
            </a:r>
            <a:r>
              <a:rPr lang="es-ES" dirty="0"/>
              <a:t> ùNn¾o Su±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135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2020-12-16T06:11:47Z</dcterms:modified>
</cp:coreProperties>
</file>