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3CD42-E3A9-4AD8-BFE5-04F216EE8DA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GÓjRôp</a:t>
            </a:r>
            <a:r>
              <a:rPr lang="en-IN" dirty="0"/>
              <a:t> </a:t>
            </a:r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KÓYôu</a:t>
            </a:r>
            <a:endParaRPr lang="en-IN" dirty="0"/>
          </a:p>
          <a:p>
            <a:r>
              <a:rPr lang="en-IN" dirty="0" err="1"/>
              <a:t>ØßØßjRôp</a:t>
            </a:r>
            <a:r>
              <a:rPr lang="en-IN" dirty="0"/>
              <a:t> §</a:t>
            </a:r>
            <a:r>
              <a:rPr lang="en-IN" dirty="0" err="1"/>
              <a:t>Úm</a:t>
            </a:r>
            <a:r>
              <a:rPr lang="en-IN" dirty="0"/>
              <a:t>© </a:t>
            </a:r>
            <a:r>
              <a:rPr lang="en-IN" dirty="0" err="1"/>
              <a:t>YÚYôu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AEEA-CD34-467C-B61B-D71AFA6630C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Õ§jÕl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U§ûX</a:t>
            </a:r>
            <a:r>
              <a:rPr lang="en-IN" dirty="0"/>
              <a:t> </a:t>
            </a:r>
            <a:r>
              <a:rPr lang="en-IN" dirty="0" err="1"/>
              <a:t>C¥lúTôm</a:t>
            </a:r>
            <a:endParaRPr lang="en-IN" dirty="0"/>
          </a:p>
          <a:p>
            <a:r>
              <a:rPr lang="en-IN" dirty="0" err="1"/>
              <a:t>U¡rkÕTô</a:t>
            </a:r>
            <a:r>
              <a:rPr lang="en-IN" dirty="0"/>
              <a:t>¥ </a:t>
            </a:r>
            <a:r>
              <a:rPr lang="en-IN" dirty="0" err="1"/>
              <a:t>G¬úLô</a:t>
            </a:r>
            <a:r>
              <a:rPr lang="en-IN" dirty="0"/>
              <a:t> ©¥</a:t>
            </a:r>
            <a:r>
              <a:rPr lang="en-IN" dirty="0" err="1"/>
              <a:t>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23327-33D7-435C-91C7-265F6EF0BBD0}"/>
              </a:ext>
            </a:extLst>
          </p:cNvPr>
          <p:cNvSpPr txBox="1"/>
          <p:nvPr/>
        </p:nvSpPr>
        <p:spPr>
          <a:xfrm>
            <a:off x="0" y="540143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úP®h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¥]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NÜÛdÏ</a:t>
            </a:r>
            <a:r>
              <a:rPr lang="en-IN" dirty="0"/>
              <a:t> ®</a:t>
            </a:r>
            <a:r>
              <a:rPr lang="en-IN" dirty="0" err="1"/>
              <a:t>ÓRûX</a:t>
            </a:r>
            <a:endParaRPr lang="en-IN" dirty="0"/>
          </a:p>
          <a:p>
            <a:r>
              <a:rPr lang="en-IN" dirty="0" err="1"/>
              <a:t>LXdLm</a:t>
            </a:r>
            <a:r>
              <a:rPr lang="en-IN" dirty="0"/>
              <a:t> ¿</a:t>
            </a:r>
            <a:r>
              <a:rPr lang="en-IN" dirty="0" err="1"/>
              <a:t>e¡VÕ</a:t>
            </a:r>
            <a:r>
              <a:rPr lang="en-IN" dirty="0"/>
              <a:t> </a:t>
            </a:r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B5172-F2D7-440F-8534-1D54839DB493}"/>
              </a:ext>
            </a:extLst>
          </p:cNvPr>
          <p:cNvSpPr txBox="1"/>
          <p:nvPr/>
        </p:nvSpPr>
        <p:spPr>
          <a:xfrm>
            <a:off x="0" y="539320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Õ§dÏm</a:t>
            </a:r>
            <a:r>
              <a:rPr lang="en-IN" dirty="0"/>
              <a:t> </a:t>
            </a:r>
            <a:r>
              <a:rPr lang="en-IN" dirty="0" err="1"/>
              <a:t>RôÅÕdúLô</a:t>
            </a:r>
            <a:r>
              <a:rPr lang="en-IN" dirty="0"/>
              <a:t> </a:t>
            </a:r>
            <a:r>
              <a:rPr lang="en-IN" dirty="0" err="1"/>
              <a:t>ùLôgNØm</a:t>
            </a:r>
            <a:r>
              <a:rPr lang="en-IN" dirty="0"/>
              <a:t> </a:t>
            </a:r>
            <a:r>
              <a:rPr lang="en-IN" dirty="0" err="1"/>
              <a:t>TVªpûX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YôojûRVôp</a:t>
            </a:r>
            <a:r>
              <a:rPr lang="en-IN" dirty="0"/>
              <a:t> </a:t>
            </a:r>
            <a:r>
              <a:rPr lang="en-IN" dirty="0" err="1"/>
              <a:t>úLô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VôjûR</a:t>
            </a:r>
            <a:r>
              <a:rPr lang="en-IN" dirty="0"/>
              <a:t> </a:t>
            </a:r>
            <a:r>
              <a:rPr lang="en-IN" dirty="0" err="1"/>
              <a:t>Ø±V¥fNôu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35A49-8214-4C7C-BBED-C6C53386EC75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BÓLs </a:t>
            </a:r>
            <a:r>
              <a:rPr lang="en-IN" dirty="0" err="1"/>
              <a:t>úUnjRYu</a:t>
            </a:r>
            <a:r>
              <a:rPr lang="en-IN" dirty="0"/>
              <a:t> AWN]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</a:t>
            </a:r>
            <a:r>
              <a:rPr lang="en-IN" dirty="0" err="1"/>
              <a:t>ôu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ÅWàdÏ</a:t>
            </a:r>
            <a:r>
              <a:rPr lang="en-IN" dirty="0"/>
              <a:t> </a:t>
            </a:r>
            <a:r>
              <a:rPr lang="en-IN" sz="4000" dirty="0">
                <a:latin typeface="Swis721 BT" panose="020B0504020202020204" pitchFamily="34" charset="0"/>
              </a:rPr>
              <a:t>Promotion </a:t>
            </a:r>
            <a:r>
              <a:rPr lang="en-IN" dirty="0"/>
              <a:t>¨</a:t>
            </a:r>
            <a:r>
              <a:rPr lang="en-IN" dirty="0" err="1"/>
              <a:t>fNVm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8E294-EFCB-452D-8515-8576145CD34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Á²u </a:t>
            </a:r>
            <a:r>
              <a:rPr lang="es-ES" dirty="0" err="1"/>
              <a:t>Y«t±úX</a:t>
            </a:r>
            <a:r>
              <a:rPr lang="es-ES" dirty="0"/>
              <a:t> </a:t>
            </a:r>
            <a:r>
              <a:rPr lang="es-ES" dirty="0" err="1"/>
              <a:t>úVô</a:t>
            </a:r>
            <a:r>
              <a:rPr lang="es-ES" dirty="0"/>
              <a:t>]ô </a:t>
            </a:r>
            <a:r>
              <a:rPr lang="es-ES" dirty="0" err="1"/>
              <a:t>Õ§jRôu</a:t>
            </a:r>
            <a:endParaRPr lang="es-ES" dirty="0"/>
          </a:p>
          <a:p>
            <a:r>
              <a:rPr lang="en-IN" dirty="0" err="1"/>
              <a:t>LhPû</a:t>
            </a:r>
            <a:r>
              <a:rPr lang="en-IN" dirty="0"/>
              <a:t>[ ©\</a:t>
            </a:r>
            <a:r>
              <a:rPr lang="en-IN" dirty="0" err="1"/>
              <a:t>kRÕ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ôu</a:t>
            </a:r>
            <a:r>
              <a:rPr lang="en-IN" dirty="0"/>
              <a:t> ¨²úY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F88C1-5C5C-4686-886D-2625C002167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Yô«úX</a:t>
            </a:r>
            <a:r>
              <a:rPr lang="en-IN" dirty="0"/>
              <a:t> </a:t>
            </a:r>
            <a:r>
              <a:rPr lang="en-IN" dirty="0" err="1"/>
              <a:t>GdLô</a:t>
            </a:r>
            <a:r>
              <a:rPr lang="en-IN" dirty="0"/>
              <a:t>[m </a:t>
            </a:r>
            <a:r>
              <a:rPr lang="en-IN" dirty="0" err="1"/>
              <a:t>ûL«úX</a:t>
            </a:r>
            <a:r>
              <a:rPr lang="en-IN" dirty="0"/>
              <a:t> §ÚYN]m</a:t>
            </a:r>
          </a:p>
          <a:p>
            <a:r>
              <a:rPr lang="en-IN" dirty="0" err="1"/>
              <a:t>ÑVjûR</a:t>
            </a:r>
            <a:r>
              <a:rPr lang="en-IN" dirty="0"/>
              <a:t> </a:t>
            </a:r>
            <a:r>
              <a:rPr lang="en-IN" dirty="0" err="1"/>
              <a:t>EûPjÕ</a:t>
            </a:r>
            <a:r>
              <a:rPr lang="en-IN" dirty="0"/>
              <a:t> </a:t>
            </a:r>
            <a:r>
              <a:rPr lang="en-IN" dirty="0" err="1"/>
              <a:t>ù_VjûR</a:t>
            </a:r>
            <a:r>
              <a:rPr lang="en-IN" dirty="0"/>
              <a:t> </a:t>
            </a:r>
            <a:r>
              <a:rPr lang="en-IN" dirty="0" err="1"/>
              <a:t>GÓlúTôm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B0671-C95F-4691-8528-F62482A3B96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Sm×úYôm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RôeÏYôo</a:t>
            </a:r>
            <a:endParaRPr lang="en-IN" dirty="0"/>
          </a:p>
          <a:p>
            <a:r>
              <a:rPr lang="en-IN" dirty="0" err="1"/>
              <a:t>YôojûRûV</a:t>
            </a:r>
            <a:r>
              <a:rPr lang="en-IN" dirty="0"/>
              <a:t> </a:t>
            </a:r>
            <a:r>
              <a:rPr lang="en-IN" dirty="0" err="1"/>
              <a:t>Sm×úYôm</a:t>
            </a:r>
            <a:r>
              <a:rPr lang="en-IN" dirty="0"/>
              <a:t> </a:t>
            </a:r>
            <a:r>
              <a:rPr lang="en-IN" dirty="0" err="1"/>
              <a:t>YÚúU</a:t>
            </a:r>
            <a:r>
              <a:rPr lang="en-IN" dirty="0"/>
              <a:t> ®</a:t>
            </a:r>
            <a:r>
              <a:rPr lang="en-IN" dirty="0" err="1"/>
              <a:t>ÓRûX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129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Swis721 BT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2020-12-16T06:18:17Z</dcterms:modified>
</cp:coreProperties>
</file>