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7F832-27D0-4F6E-889D-360F5EBBA395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Ø¥dÏm</a:t>
            </a:r>
            <a:r>
              <a:rPr lang="en-IN" dirty="0"/>
              <a:t> </a:t>
            </a:r>
            <a:r>
              <a:rPr lang="en-IN" dirty="0" err="1"/>
              <a:t>Bt</a:t>
            </a:r>
            <a:r>
              <a:rPr lang="en-IN" dirty="0"/>
              <a:t>\p Es[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/>
              <a:t>¿o ¨û]</a:t>
            </a:r>
            <a:r>
              <a:rPr lang="en-IN" dirty="0" err="1"/>
              <a:t>jRÕ</a:t>
            </a:r>
            <a:r>
              <a:rPr lang="en-IN" dirty="0"/>
              <a:t> </a:t>
            </a:r>
            <a:r>
              <a:rPr lang="en-IN" dirty="0" err="1"/>
              <a:t>JÚSôÞm</a:t>
            </a:r>
            <a:r>
              <a:rPr lang="en-IN" dirty="0"/>
              <a:t> </a:t>
            </a:r>
            <a:r>
              <a:rPr lang="en-IN" dirty="0" err="1"/>
              <a:t>RûPTPôûRVô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5D4A-9464-4B65-BB2D-3806711FAD9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CÚlTYúW</a:t>
            </a:r>
            <a:endParaRPr lang="en-IN" dirty="0"/>
          </a:p>
          <a:p>
            <a:r>
              <a:rPr lang="en-IN" dirty="0" err="1"/>
              <a:t>Cß§Sô°p</a:t>
            </a:r>
            <a:r>
              <a:rPr lang="en-IN" dirty="0"/>
              <a:t> </a:t>
            </a:r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¨</a:t>
            </a:r>
            <a:r>
              <a:rPr lang="en-IN" dirty="0" err="1"/>
              <a:t>tTûR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65C97-EEB8-4CDE-B219-9695597BD51D}"/>
              </a:ext>
            </a:extLst>
          </p:cNvPr>
          <p:cNvSpPr txBox="1"/>
          <p:nvPr/>
        </p:nvSpPr>
        <p:spPr>
          <a:xfrm>
            <a:off x="0" y="57713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LiLsRôú</a:t>
            </a:r>
            <a:r>
              <a:rPr lang="en-IN" dirty="0"/>
              <a:t>] </a:t>
            </a:r>
            <a:r>
              <a:rPr lang="en-IN" dirty="0" err="1"/>
              <a:t>AkSô°p</a:t>
            </a:r>
            <a:r>
              <a:rPr lang="en-IN" dirty="0"/>
              <a:t> </a:t>
            </a:r>
            <a:r>
              <a:rPr lang="en-IN" dirty="0" err="1"/>
              <a:t>LôÔúU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28E62-37A3-4330-B63B-88401211B09B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</a:t>
            </a:r>
            <a:r>
              <a:rPr lang="en-IN" dirty="0"/>
              <a:t> </a:t>
            </a:r>
            <a:r>
              <a:rPr lang="en-IN" dirty="0" err="1"/>
              <a:t>YÚÅûWVô</a:t>
            </a:r>
            <a:endParaRPr lang="en-IN" dirty="0"/>
          </a:p>
          <a:p>
            <a:r>
              <a:rPr lang="en-IN" dirty="0"/>
              <a:t>Gu Es[m </a:t>
            </a:r>
            <a:r>
              <a:rPr lang="en-IN" dirty="0" err="1"/>
              <a:t>HeÏûRVô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7DFCC-EA62-4D32-BAEC-68463BA32670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Ø¥ùYÓjRôp</a:t>
            </a:r>
            <a:r>
              <a:rPr lang="en-IN" dirty="0"/>
              <a:t> </a:t>
            </a:r>
            <a:r>
              <a:rPr lang="en-IN" dirty="0" err="1"/>
              <a:t>VôoRôu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\ </a:t>
            </a:r>
            <a:r>
              <a:rPr lang="en-IN" dirty="0" err="1"/>
              <a:t>Ø¥Ùm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dùL</a:t>
            </a:r>
            <a:r>
              <a:rPr lang="en-IN" dirty="0"/>
              <a:t>] </a:t>
            </a:r>
            <a:r>
              <a:rPr lang="en-IN" dirty="0" err="1"/>
              <a:t>ØuÏ±jR</a:t>
            </a:r>
            <a:r>
              <a:rPr lang="en-IN" dirty="0"/>
              <a:t> </a:t>
            </a:r>
            <a:r>
              <a:rPr lang="en-IN" dirty="0" err="1"/>
              <a:t>GûRÙúU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6EC25-B58A-443A-93DD-991B07C07A8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GlT¥Ùm</a:t>
            </a:r>
            <a:r>
              <a:rPr lang="en-IN" dirty="0"/>
              <a:t> ¨û\</a:t>
            </a:r>
            <a:r>
              <a:rPr lang="en-IN" dirty="0" err="1"/>
              <a:t>úYt</a:t>
            </a:r>
            <a:r>
              <a:rPr lang="en-IN" dirty="0"/>
              <a:t>± </a:t>
            </a:r>
            <a:r>
              <a:rPr lang="en-IN" dirty="0" err="1"/>
              <a:t>Ø¥j§ÓÅo</a:t>
            </a:r>
            <a:endParaRPr lang="en-IN" dirty="0"/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E«Ús[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3422F-8E40-4716-8E0C-BC6A500EE854}"/>
              </a:ext>
            </a:extLst>
          </p:cNvPr>
          <p:cNvSpPr txBox="1"/>
          <p:nvPr/>
        </p:nvSpPr>
        <p:spPr>
          <a:xfrm>
            <a:off x="-1" y="5406194"/>
            <a:ext cx="12192001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JÚ </a:t>
            </a:r>
            <a:r>
              <a:rPr lang="en-IN" dirty="0" err="1"/>
              <a:t>ùTôÚhPôn</a:t>
            </a:r>
            <a:r>
              <a:rPr lang="en-IN" dirty="0"/>
              <a:t> </a:t>
            </a:r>
            <a:r>
              <a:rPr lang="en-IN" dirty="0" err="1"/>
              <a:t>GiÔYRtÏ</a:t>
            </a:r>
            <a:endParaRPr lang="en-IN" dirty="0"/>
          </a:p>
          <a:p>
            <a:r>
              <a:rPr lang="en-IN" dirty="0" err="1"/>
              <a:t>LôûXúRôßm</a:t>
            </a:r>
            <a:r>
              <a:rPr lang="en-IN" dirty="0"/>
              <a:t> </a:t>
            </a:r>
            <a:r>
              <a:rPr lang="en-IN" dirty="0" err="1"/>
              <a:t>LiúQôd¡l</a:t>
            </a:r>
            <a:r>
              <a:rPr lang="en-IN" dirty="0"/>
              <a:t> </a:t>
            </a:r>
            <a:r>
              <a:rPr lang="en-IN" dirty="0" err="1"/>
              <a:t>Tôod¡Èo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2A440-E9FE-40C8-A8E5-1996540B9CB7}"/>
              </a:ext>
            </a:extLst>
          </p:cNvPr>
          <p:cNvSpPr txBox="1"/>
          <p:nvPr/>
        </p:nvSpPr>
        <p:spPr>
          <a:xfrm>
            <a:off x="0" y="577547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¨ª</a:t>
            </a:r>
            <a:r>
              <a:rPr lang="en-IN" dirty="0" err="1"/>
              <a:t>PkúRôßm</a:t>
            </a:r>
            <a:r>
              <a:rPr lang="en-IN" dirty="0"/>
              <a:t> ®</a:t>
            </a:r>
            <a:r>
              <a:rPr lang="en-IN" dirty="0" err="1"/>
              <a:t>Nô¬jÕ</a:t>
            </a:r>
            <a:r>
              <a:rPr lang="en-IN" dirty="0"/>
              <a:t> </a:t>
            </a:r>
            <a:r>
              <a:rPr lang="en-IN" dirty="0" err="1"/>
              <a:t>U¡r¡Èo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50AFC-1269-411B-AEC0-9CD1A5EB1285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]l ×</a:t>
            </a:r>
            <a:r>
              <a:rPr lang="en-IN" dirty="0" err="1"/>
              <a:t>PªhPôp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ÕXe¡ÓúYu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TôûRLû</a:t>
            </a:r>
            <a:r>
              <a:rPr lang="en-IN" dirty="0"/>
              <a:t>[ </a:t>
            </a:r>
            <a:r>
              <a:rPr lang="en-IN" dirty="0" err="1"/>
              <a:t>A±kRYúW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883D8-19F0-4154-8772-2359865A9347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ùNôpûX</a:t>
            </a:r>
            <a:r>
              <a:rPr lang="en-IN" dirty="0"/>
              <a:t> </a:t>
            </a:r>
            <a:r>
              <a:rPr lang="en-IN" dirty="0" err="1"/>
              <a:t>EQÜúTôX</a:t>
            </a:r>
            <a:r>
              <a:rPr lang="en-IN" dirty="0"/>
              <a:t> </a:t>
            </a:r>
            <a:r>
              <a:rPr lang="en-IN" dirty="0" err="1"/>
              <a:t>LôjÕdùLôiúPu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729DC-B287-47B7-9123-FDD67C47F98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Gi¦Ø¥Vô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ùNnTYúW</a:t>
            </a:r>
            <a:endParaRPr lang="en-IN" dirty="0"/>
          </a:p>
          <a:p>
            <a:r>
              <a:rPr lang="en-IN" dirty="0" err="1"/>
              <a:t>LôVlTÓj</a:t>
            </a:r>
            <a:r>
              <a:rPr lang="en-IN" dirty="0"/>
              <a:t>§ </a:t>
            </a:r>
            <a:r>
              <a:rPr lang="en-IN" dirty="0" err="1"/>
              <a:t>LhÓlúTôÓm</a:t>
            </a:r>
            <a:r>
              <a:rPr lang="en-IN" dirty="0"/>
              <a:t> </a:t>
            </a:r>
            <a:r>
              <a:rPr lang="en-IN" dirty="0" err="1"/>
              <a:t>LojRúW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659A-0699-4C29-982F-D77C86AF6148}"/>
              </a:ext>
            </a:extLst>
          </p:cNvPr>
          <p:cNvSpPr txBox="1"/>
          <p:nvPr/>
        </p:nvSpPr>
        <p:spPr>
          <a:xfrm>
            <a:off x="0" y="578829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A¥jRôÛm AûQd¡u\ AuTúW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166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2020-12-16T07:13:43Z</dcterms:modified>
</cp:coreProperties>
</file>