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7F439-E458-4585-9B6F-30026674BECE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kûR</a:t>
            </a:r>
            <a:r>
              <a:rPr lang="en-IN" dirty="0"/>
              <a:t> ¡±</a:t>
            </a:r>
            <a:r>
              <a:rPr lang="en-IN" dirty="0" err="1"/>
              <a:t>vúRÑ</a:t>
            </a:r>
            <a:r>
              <a:rPr lang="en-IN" dirty="0"/>
              <a:t> </a:t>
            </a:r>
            <a:r>
              <a:rPr lang="en-IN" dirty="0" err="1"/>
              <a:t>Wô_ôõ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£</a:t>
            </a:r>
            <a:r>
              <a:rPr lang="en-IN" dirty="0" err="1"/>
              <a:t>ÛûY</a:t>
            </a:r>
            <a:r>
              <a:rPr lang="en-IN" dirty="0"/>
              <a:t> Gu </a:t>
            </a:r>
            <a:r>
              <a:rPr lang="en-IN" dirty="0" err="1"/>
              <a:t>úUuûU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0A2C4-5C20-451E-8D18-388A0F1E592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AÚmùTôÚs</a:t>
            </a:r>
            <a:r>
              <a:rPr lang="en-IN" dirty="0"/>
              <a:t> </a:t>
            </a:r>
            <a:r>
              <a:rPr lang="en-IN" dirty="0" err="1"/>
              <a:t>DPôÏm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Øt±Ûm</a:t>
            </a:r>
            <a:r>
              <a:rPr lang="en-IN" dirty="0"/>
              <a:t> </a:t>
            </a:r>
            <a:r>
              <a:rPr lang="en-IN" dirty="0" err="1"/>
              <a:t>EUdL°d¡ú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A70EC-121E-460F-AA9F-269F3DE2BE6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ÑkRWªÏ</a:t>
            </a:r>
            <a:r>
              <a:rPr lang="en-IN" dirty="0"/>
              <a:t> </a:t>
            </a:r>
            <a:r>
              <a:rPr lang="en-IN" dirty="0" err="1"/>
              <a:t>CkRlé®p</a:t>
            </a:r>
            <a:endParaRPr lang="en-IN" dirty="0"/>
          </a:p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úUuûULs</a:t>
            </a:r>
            <a:r>
              <a:rPr lang="en-IN" dirty="0"/>
              <a:t> G]</a:t>
            </a:r>
            <a:r>
              <a:rPr lang="en-IN" dirty="0" err="1"/>
              <a:t>d¡Úl©àm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C37D9-4C51-45C4-B70F-22CA55BAC6A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WiP</a:t>
            </a:r>
            <a:r>
              <a:rPr lang="en-IN" dirty="0"/>
              <a:t> </a:t>
            </a:r>
            <a:r>
              <a:rPr lang="en-IN" dirty="0" err="1"/>
              <a:t>Bv</a:t>
            </a:r>
            <a:r>
              <a:rPr lang="en-IN" dirty="0"/>
              <a:t>§. </a:t>
            </a:r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dirty="0"/>
              <a:t>®</a:t>
            </a:r>
          </a:p>
          <a:p>
            <a:r>
              <a:rPr lang="en-IN" dirty="0" err="1"/>
              <a:t>ùNpYôdÏLs</a:t>
            </a:r>
            <a:r>
              <a:rPr lang="en-IN" dirty="0"/>
              <a:t> ªL ®</a:t>
            </a:r>
            <a:r>
              <a:rPr lang="en-IN" dirty="0" err="1"/>
              <a:t>Úl©àm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20013-491D-4AA3-AAB6-22B2EFA977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ÏÚûN</a:t>
            </a:r>
            <a:r>
              <a:rPr lang="en-IN" dirty="0"/>
              <a:t> </a:t>
            </a:r>
            <a:r>
              <a:rPr lang="en-IN" dirty="0" err="1"/>
              <a:t>úSôd¡l</a:t>
            </a:r>
            <a:r>
              <a:rPr lang="en-IN" dirty="0"/>
              <a:t> </a:t>
            </a:r>
            <a:r>
              <a:rPr lang="en-IN" dirty="0" err="1"/>
              <a:t>TôodL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pt-BR" dirty="0"/>
              <a:t>E¬V ùTÚûU VôÜm AtTúU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4085A-D3CB-4835-8624-F6A5EFB4405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ÏÚúN B£d ùLpXôm</a:t>
            </a:r>
          </a:p>
          <a:p>
            <a:r>
              <a:rPr lang="en-IN" dirty="0"/>
              <a:t>Ft\</a:t>
            </a:r>
            <a:r>
              <a:rPr lang="en-IN" dirty="0" err="1"/>
              <a:t>ôm</a:t>
            </a:r>
            <a:r>
              <a:rPr lang="en-IN" dirty="0"/>
              <a:t>. </a:t>
            </a:r>
            <a:r>
              <a:rPr lang="en-IN" dirty="0" err="1"/>
              <a:t>Yt</a:t>
            </a:r>
            <a:r>
              <a:rPr lang="en-IN" dirty="0"/>
              <a:t>\ô ËY </a:t>
            </a:r>
            <a:r>
              <a:rPr lang="en-IN" dirty="0" err="1"/>
              <a:t>S§Vôm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B7206-99B3-449A-9B8F-897693CE62A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ÕeL</a:t>
            </a:r>
            <a:r>
              <a:rPr lang="en-IN" dirty="0"/>
              <a:t> </a:t>
            </a:r>
            <a:r>
              <a:rPr lang="en-IN" dirty="0" err="1"/>
              <a:t>CWjR</a:t>
            </a:r>
            <a:r>
              <a:rPr lang="en-IN" dirty="0"/>
              <a:t> </a:t>
            </a:r>
            <a:r>
              <a:rPr lang="en-IN" dirty="0" err="1"/>
              <a:t>Ft±p</a:t>
            </a:r>
            <a:r>
              <a:rPr lang="en-IN" dirty="0"/>
              <a:t> </a:t>
            </a:r>
            <a:r>
              <a:rPr lang="en-IN" dirty="0" err="1"/>
              <a:t>êr</a:t>
            </a:r>
            <a:r>
              <a:rPr lang="en-IN" dirty="0"/>
              <a:t>¡</a:t>
            </a:r>
          </a:p>
          <a:p>
            <a:r>
              <a:rPr lang="en-IN" dirty="0" err="1"/>
              <a:t>çnûUVûPkÕ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B¡ú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32083-661B-4129-B0B2-71CEA4C3EF6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ùNu². ®</a:t>
            </a:r>
            <a:r>
              <a:rPr lang="en-IN" dirty="0" err="1"/>
              <a:t>Xô</a:t>
            </a:r>
            <a:r>
              <a:rPr lang="en-IN" dirty="0"/>
              <a:t>. </a:t>
            </a:r>
            <a:r>
              <a:rPr lang="en-IN" dirty="0" err="1"/>
              <a:t>ûL</a:t>
            </a:r>
            <a:r>
              <a:rPr lang="en-IN" dirty="0"/>
              <a:t>. </a:t>
            </a:r>
            <a:r>
              <a:rPr lang="en-IN" dirty="0" err="1"/>
              <a:t>Lôp</a:t>
            </a:r>
            <a:r>
              <a:rPr lang="en-IN" dirty="0"/>
              <a:t> ²uß</a:t>
            </a:r>
          </a:p>
          <a:p>
            <a:r>
              <a:rPr lang="en-IN" dirty="0"/>
              <a:t>£</a:t>
            </a:r>
            <a:r>
              <a:rPr lang="en-IN" dirty="0" err="1"/>
              <a:t>kÕúRô</a:t>
            </a:r>
            <a:r>
              <a:rPr lang="en-IN" dirty="0"/>
              <a:t>. </a:t>
            </a:r>
            <a:r>
              <a:rPr lang="en-IN" dirty="0" err="1"/>
              <a:t>ÕVúWôPu</a:t>
            </a:r>
            <a:r>
              <a:rPr lang="en-IN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92907-404F-4620-B21C-94DEF04DAAD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Uu</a:t>
            </a:r>
            <a:r>
              <a:rPr lang="es-ES" dirty="0"/>
              <a:t>]ô. </a:t>
            </a:r>
            <a:r>
              <a:rPr lang="es-ES" dirty="0" err="1"/>
              <a:t>CûRl</a:t>
            </a:r>
            <a:r>
              <a:rPr lang="es-ES" dirty="0"/>
              <a:t> </a:t>
            </a:r>
            <a:r>
              <a:rPr lang="es-ES" dirty="0" err="1"/>
              <a:t>úTôu</a:t>
            </a:r>
            <a:r>
              <a:rPr lang="es-ES" dirty="0"/>
              <a:t>\ </a:t>
            </a:r>
            <a:r>
              <a:rPr lang="es-ES" dirty="0" err="1"/>
              <a:t>Lôh</a:t>
            </a:r>
            <a:r>
              <a:rPr lang="es-ES" dirty="0"/>
              <a:t>£</a:t>
            </a:r>
          </a:p>
          <a:p>
            <a:r>
              <a:rPr lang="en-IN" dirty="0" err="1"/>
              <a:t>GkSô°ÛúU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LôúQu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4D440-808D-4541-9BCD-9C205AD714F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CkR</a:t>
            </a:r>
            <a:r>
              <a:rPr lang="fr-FR" dirty="0"/>
              <a:t> ®</a:t>
            </a:r>
            <a:r>
              <a:rPr lang="fr-FR" dirty="0" err="1"/>
              <a:t>kûR</a:t>
            </a:r>
            <a:r>
              <a:rPr lang="fr-FR" dirty="0"/>
              <a:t> </a:t>
            </a:r>
            <a:r>
              <a:rPr lang="fr-FR" dirty="0" err="1"/>
              <a:t>Au×d</a:t>
            </a:r>
            <a:r>
              <a:rPr lang="fr-FR" dirty="0"/>
              <a:t> ¸</a:t>
            </a:r>
            <a:r>
              <a:rPr lang="fr-FR" dirty="0" err="1"/>
              <a:t>Pôn</a:t>
            </a:r>
            <a:endParaRPr lang="fr-FR" dirty="0"/>
          </a:p>
          <a:p>
            <a:r>
              <a:rPr lang="en-IN" dirty="0"/>
              <a:t>Gu] </a:t>
            </a:r>
            <a:r>
              <a:rPr lang="en-IN" dirty="0" err="1"/>
              <a:t>Lô¦dûL</a:t>
            </a:r>
            <a:r>
              <a:rPr lang="en-IN" dirty="0"/>
              <a:t> </a:t>
            </a:r>
            <a:r>
              <a:rPr lang="en-IN" dirty="0" err="1"/>
              <a:t>Dk§ÓúYu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2020-12-16T07:19:20Z</dcterms:modified>
</cp:coreProperties>
</file>