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402" r:id="rId4"/>
    <p:sldId id="391" r:id="rId5"/>
    <p:sldId id="392" r:id="rId6"/>
    <p:sldId id="401" r:id="rId7"/>
    <p:sldId id="393" r:id="rId8"/>
    <p:sldId id="394" r:id="rId9"/>
    <p:sldId id="400" r:id="rId10"/>
    <p:sldId id="395" r:id="rId11"/>
    <p:sldId id="396" r:id="rId12"/>
    <p:sldId id="397" r:id="rId13"/>
    <p:sldId id="398" r:id="rId14"/>
    <p:sldId id="3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8B3C2-B472-45F6-A72A-C6ED204CC3E2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úRYú</a:t>
            </a:r>
            <a:r>
              <a:rPr lang="en-IN" sz="4400" dirty="0"/>
              <a:t>]. </a:t>
            </a:r>
            <a:r>
              <a:rPr lang="en-IN" sz="4400" dirty="0" err="1"/>
              <a:t>Sôu</a:t>
            </a:r>
            <a:r>
              <a:rPr lang="en-IN" sz="4400" dirty="0"/>
              <a:t> </a:t>
            </a:r>
            <a:r>
              <a:rPr lang="en-IN" sz="4400" dirty="0" err="1"/>
              <a:t>EURiûP«p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Cuàm</a:t>
            </a:r>
            <a:r>
              <a:rPr lang="en-IN" sz="4400" dirty="0"/>
              <a:t> </a:t>
            </a:r>
            <a:r>
              <a:rPr lang="en-IN" sz="4400" dirty="0" err="1"/>
              <a:t>ùSÚe¡f</a:t>
            </a:r>
            <a:r>
              <a:rPr lang="en-IN" sz="4400" dirty="0"/>
              <a:t> </a:t>
            </a:r>
            <a:r>
              <a:rPr lang="pt-BR" sz="4400" dirty="0"/>
              <a:t>úNoYúR Gu BYp éª«p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6E3BB-7911-43A5-8B92-43987AEDF6EF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¨j§ûW«²uß ®¯</a:t>
            </a:r>
            <a:r>
              <a:rPr lang="en-IN" sz="4400" dirty="0" err="1"/>
              <a:t>jÕ</a:t>
            </a:r>
            <a:r>
              <a:rPr lang="en-IN" sz="4400" dirty="0"/>
              <a:t> - </a:t>
            </a:r>
            <a:r>
              <a:rPr lang="en-IN" sz="4400" dirty="0" err="1"/>
              <a:t>LôûX</a:t>
            </a:r>
            <a:r>
              <a:rPr lang="en-IN" sz="4400" dirty="0"/>
              <a:t> </a:t>
            </a:r>
            <a:r>
              <a:rPr lang="en-IN" sz="4400" dirty="0" err="1"/>
              <a:t>GÝkÕ</a:t>
            </a:r>
            <a:endParaRPr lang="en-IN" sz="4400" dirty="0"/>
          </a:p>
          <a:p>
            <a:r>
              <a:rPr lang="en-IN" sz="4400" dirty="0" err="1"/>
              <a:t>LojRôúYõ</a:t>
            </a:r>
            <a:r>
              <a:rPr lang="en-IN" sz="4400" dirty="0"/>
              <a:t> </a:t>
            </a:r>
            <a:r>
              <a:rPr lang="en-IN" sz="4400" dirty="0" err="1"/>
              <a:t>Sôu</a:t>
            </a:r>
            <a:r>
              <a:rPr lang="en-IN" sz="4400" dirty="0"/>
              <a:t> </a:t>
            </a:r>
            <a:r>
              <a:rPr lang="en-IN" sz="4400" dirty="0" err="1"/>
              <a:t>EmûUl</a:t>
            </a:r>
            <a:r>
              <a:rPr lang="en-IN" sz="4400" dirty="0"/>
              <a:t> </a:t>
            </a:r>
            <a:r>
              <a:rPr lang="en-IN" sz="4400" dirty="0" err="1"/>
              <a:t>úTôtßúYu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5C5C3-1221-4F4B-BA0B-FEED01D16A0A}"/>
              </a:ext>
            </a:extLst>
          </p:cNvPr>
          <p:cNvSpPr txBox="1"/>
          <p:nvPr/>
        </p:nvSpPr>
        <p:spPr>
          <a:xfrm>
            <a:off x="0" y="5385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CjRûW«p</a:t>
            </a:r>
            <a:r>
              <a:rPr lang="en-IN" sz="4400" dirty="0"/>
              <a:t> </a:t>
            </a:r>
            <a:r>
              <a:rPr lang="en-IN" sz="4400" dirty="0" err="1"/>
              <a:t>EkRu</a:t>
            </a:r>
            <a:r>
              <a:rPr lang="en-IN" sz="4400" dirty="0"/>
              <a:t> </a:t>
            </a:r>
            <a:r>
              <a:rPr lang="en-IN" sz="4400" dirty="0" err="1"/>
              <a:t>ÅPôn</a:t>
            </a:r>
            <a:r>
              <a:rPr lang="en-IN" sz="4400" dirty="0"/>
              <a:t>. </a:t>
            </a:r>
          </a:p>
          <a:p>
            <a:r>
              <a:rPr lang="en-IN" sz="4400" dirty="0"/>
              <a:t>Gu </a:t>
            </a:r>
            <a:r>
              <a:rPr lang="en-IN" sz="4400" dirty="0" err="1"/>
              <a:t>ÕVo</a:t>
            </a:r>
            <a:r>
              <a:rPr lang="en-IN" sz="4400" dirty="0"/>
              <a:t> </a:t>
            </a:r>
            <a:r>
              <a:rPr lang="en-IN" sz="4400" dirty="0" err="1"/>
              <a:t>Lp</a:t>
            </a:r>
            <a:r>
              <a:rPr lang="en-IN" sz="4400" dirty="0"/>
              <a:t> </a:t>
            </a:r>
            <a:r>
              <a:rPr lang="en-IN" sz="4400" dirty="0" err="1"/>
              <a:t>SôhÓúYú</a:t>
            </a:r>
            <a:r>
              <a:rPr lang="en-IN" sz="4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C22C5-C82F-4EBD-B4CC-A031C4EE592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sz="4400" dirty="0" err="1"/>
              <a:t>GkRu</a:t>
            </a:r>
            <a:r>
              <a:rPr lang="es-ES" sz="4400" dirty="0"/>
              <a:t> </a:t>
            </a:r>
            <a:r>
              <a:rPr lang="es-ES" sz="4400" dirty="0" err="1"/>
              <a:t>ÕuTj§u</a:t>
            </a:r>
            <a:r>
              <a:rPr lang="es-ES" sz="4400" dirty="0"/>
              <a:t> </a:t>
            </a:r>
            <a:r>
              <a:rPr lang="es-ES" sz="4400" dirty="0" err="1"/>
              <a:t>Y¯Vôn</a:t>
            </a:r>
            <a:endParaRPr lang="es-ES" sz="4400" dirty="0"/>
          </a:p>
          <a:p>
            <a:r>
              <a:rPr lang="en-IN" sz="4400" dirty="0" err="1"/>
              <a:t>Cuàm</a:t>
            </a:r>
            <a:r>
              <a:rPr lang="en-IN" sz="4400" dirty="0"/>
              <a:t> </a:t>
            </a:r>
            <a:r>
              <a:rPr lang="en-IN" sz="4400" dirty="0" err="1"/>
              <a:t>EmûUd</a:t>
            </a:r>
            <a:r>
              <a:rPr lang="en-IN" sz="4400" dirty="0"/>
              <a:t> ¡</a:t>
            </a:r>
            <a:r>
              <a:rPr lang="en-IN" sz="4400" dirty="0" err="1"/>
              <a:t>h¥f</a:t>
            </a:r>
            <a:r>
              <a:rPr lang="en-IN" sz="4400" dirty="0"/>
              <a:t> </a:t>
            </a:r>
            <a:r>
              <a:rPr lang="en-IN" sz="4400" dirty="0" err="1"/>
              <a:t>úNoúYu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F11DF-EDD7-4EA6-88A2-BF0CD07E7D6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B]</a:t>
            </a:r>
            <a:r>
              <a:rPr lang="en-IN" sz="4400" dirty="0" err="1"/>
              <a:t>kRUôm</a:t>
            </a:r>
            <a:r>
              <a:rPr lang="en-IN" sz="4400" dirty="0"/>
              <a:t> </a:t>
            </a:r>
            <a:r>
              <a:rPr lang="en-IN" sz="4400" dirty="0" err="1"/>
              <a:t>ùNhûP</a:t>
            </a:r>
            <a:r>
              <a:rPr lang="en-IN" sz="4400" dirty="0"/>
              <a:t> ®¬</a:t>
            </a:r>
            <a:r>
              <a:rPr lang="en-IN" sz="4400" dirty="0" err="1"/>
              <a:t>jÕ</a:t>
            </a:r>
            <a:r>
              <a:rPr lang="en-IN" sz="4400" dirty="0"/>
              <a:t> - </a:t>
            </a:r>
            <a:r>
              <a:rPr lang="en-IN" sz="4400" dirty="0" err="1"/>
              <a:t>TWYNUôn</a:t>
            </a:r>
            <a:endParaRPr lang="en-IN" sz="4400" dirty="0"/>
          </a:p>
          <a:p>
            <a:r>
              <a:rPr lang="pt-BR" sz="4400" dirty="0"/>
              <a:t>BLôVj§p H±l úTô«àm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7A7A7-CCF7-4039-906D-95B0CA8B71BC}"/>
              </a:ext>
            </a:extLst>
          </p:cNvPr>
          <p:cNvSpPr txBox="1"/>
          <p:nvPr/>
        </p:nvSpPr>
        <p:spPr>
          <a:xfrm>
            <a:off x="0" y="546919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Yô</a:t>
            </a:r>
            <a:r>
              <a:rPr lang="en-IN" sz="4000" dirty="0"/>
              <a:t>] </a:t>
            </a:r>
            <a:r>
              <a:rPr lang="en-IN" sz="4000" dirty="0" err="1"/>
              <a:t>UiPXeLPkÕ</a:t>
            </a:r>
            <a:r>
              <a:rPr lang="en-IN" sz="4000" dirty="0"/>
              <a:t> T\</a:t>
            </a:r>
            <a:r>
              <a:rPr lang="en-IN" sz="4000" dirty="0" err="1"/>
              <a:t>kÕ</a:t>
            </a:r>
            <a:r>
              <a:rPr lang="en-IN" sz="4000" dirty="0"/>
              <a:t> </a:t>
            </a:r>
            <a:r>
              <a:rPr lang="en-IN" sz="4000" dirty="0" err="1"/>
              <a:t>úUúX</a:t>
            </a:r>
            <a:r>
              <a:rPr lang="en-IN" sz="4000" dirty="0"/>
              <a:t> </a:t>
            </a:r>
            <a:r>
              <a:rPr lang="en-IN" sz="4000" dirty="0" err="1"/>
              <a:t>ùNu</a:t>
            </a:r>
            <a:r>
              <a:rPr lang="en-IN" sz="4000" dirty="0"/>
              <a:t>±¥</a:t>
            </a:r>
            <a:r>
              <a:rPr lang="en-IN" sz="4000" dirty="0" err="1"/>
              <a:t>àm</a:t>
            </a:r>
            <a:endParaRPr lang="en-IN" sz="4000" dirty="0"/>
          </a:p>
          <a:p>
            <a:r>
              <a:rPr lang="en-IN" sz="4000" dirty="0" err="1"/>
              <a:t>U¡rÜß</a:t>
            </a:r>
            <a:r>
              <a:rPr lang="en-IN" sz="4000" dirty="0"/>
              <a:t> </a:t>
            </a:r>
            <a:r>
              <a:rPr lang="en-IN" sz="4000" dirty="0" err="1"/>
              <a:t>LôXj§Ûm</a:t>
            </a:r>
            <a:r>
              <a:rPr lang="en-IN" sz="4000" dirty="0"/>
              <a:t> </a:t>
            </a:r>
            <a:r>
              <a:rPr lang="en-IN" sz="4000" dirty="0" err="1"/>
              <a:t>Sôu</a:t>
            </a:r>
            <a:r>
              <a:rPr lang="en-IN" sz="4000" dirty="0"/>
              <a:t> </a:t>
            </a:r>
            <a:r>
              <a:rPr lang="en-IN" sz="4000" dirty="0" err="1"/>
              <a:t>UÚ®ÙmûU</a:t>
            </a:r>
            <a:r>
              <a:rPr lang="en-IN" sz="4000" dirty="0"/>
              <a:t> ¡</a:t>
            </a:r>
            <a:r>
              <a:rPr lang="en-IN" sz="4000" dirty="0" err="1"/>
              <a:t>h¥f</a:t>
            </a:r>
            <a:r>
              <a:rPr lang="en-IN" sz="4000" dirty="0"/>
              <a:t> </a:t>
            </a:r>
            <a:r>
              <a:rPr lang="en-IN" sz="4000" dirty="0" err="1"/>
              <a:t>úNoúYu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19A1-2B05-4A53-82DC-3894FC92F099}"/>
              </a:ext>
            </a:extLst>
          </p:cNvPr>
          <p:cNvSpPr txBox="1"/>
          <p:nvPr/>
        </p:nvSpPr>
        <p:spPr>
          <a:xfrm>
            <a:off x="0" y="575030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Uô</a:t>
            </a:r>
            <a:r>
              <a:rPr lang="en-IN" sz="4400" dirty="0"/>
              <a:t> </a:t>
            </a:r>
            <a:r>
              <a:rPr lang="en-IN" sz="4400" dirty="0" err="1"/>
              <a:t>Y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 err="1"/>
              <a:t>V</a:t>
            </a:r>
            <a:r>
              <a:rPr lang="en-IN" sz="4400" dirty="0"/>
              <a:t> </a:t>
            </a:r>
            <a:r>
              <a:rPr lang="en-IN" sz="4400" dirty="0" err="1"/>
              <a:t>úLôWUôL</a:t>
            </a:r>
            <a:r>
              <a:rPr lang="en-IN" sz="4400" dirty="0"/>
              <a:t> </a:t>
            </a:r>
            <a:r>
              <a:rPr lang="en-IN" sz="4400" dirty="0" err="1"/>
              <a:t>Yu£ÛûY</a:t>
            </a:r>
            <a:r>
              <a:rPr lang="en-IN" sz="4400" dirty="0"/>
              <a:t> Á§²p </a:t>
            </a:r>
            <a:r>
              <a:rPr lang="en-IN" sz="4400" dirty="0" err="1"/>
              <a:t>Sôu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0FAF8-CA65-4283-B7B5-B6A8E59E763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úLôúYõ</a:t>
            </a:r>
            <a:r>
              <a:rPr lang="en-IN" sz="4400" dirty="0"/>
              <a:t> </a:t>
            </a:r>
            <a:r>
              <a:rPr lang="en-IN" sz="4400" dirty="0" err="1"/>
              <a:t>ùRôeL</a:t>
            </a:r>
            <a:r>
              <a:rPr lang="en-IN" sz="4400" dirty="0"/>
              <a:t> </a:t>
            </a:r>
            <a:r>
              <a:rPr lang="en-IN" sz="4400" dirty="0" err="1"/>
              <a:t>úS</a:t>
            </a:r>
            <a:r>
              <a:rPr lang="en-IN" sz="4400" dirty="0"/>
              <a:t>¬¥</a:t>
            </a:r>
            <a:r>
              <a:rPr lang="en-IN" sz="4400" dirty="0" err="1"/>
              <a:t>àm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BYXôn</a:t>
            </a:r>
            <a:r>
              <a:rPr lang="en-IN" sz="4400" dirty="0"/>
              <a:t> </a:t>
            </a:r>
            <a:r>
              <a:rPr lang="en-IN" sz="4400" dirty="0" err="1"/>
              <a:t>EmUiûP</a:t>
            </a:r>
            <a:r>
              <a:rPr lang="en-IN" sz="4400" dirty="0"/>
              <a:t> </a:t>
            </a:r>
            <a:r>
              <a:rPr lang="en-IN" sz="4400" dirty="0" err="1"/>
              <a:t>úNoúYu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82CD-3A4E-4504-B1EF-B68E9622879C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VôdúLôûTl</a:t>
            </a:r>
            <a:r>
              <a:rPr lang="en-IN" sz="4400" dirty="0"/>
              <a:t> </a:t>
            </a:r>
            <a:r>
              <a:rPr lang="en-IN" sz="4400" dirty="0" err="1"/>
              <a:t>úTôp</a:t>
            </a:r>
            <a:r>
              <a:rPr lang="en-IN" sz="4400" dirty="0"/>
              <a:t> </a:t>
            </a:r>
            <a:r>
              <a:rPr lang="en-IN" sz="4400" dirty="0" err="1"/>
              <a:t>úTôÏm</a:t>
            </a:r>
            <a:r>
              <a:rPr lang="en-IN" sz="4400" dirty="0"/>
              <a:t> </a:t>
            </a:r>
            <a:r>
              <a:rPr lang="en-IN" sz="4400" dirty="0" err="1"/>
              <a:t>TôûR«p</a:t>
            </a:r>
            <a:endParaRPr lang="en-IN" sz="4400" dirty="0"/>
          </a:p>
          <a:p>
            <a:r>
              <a:rPr lang="en-IN" sz="4400" dirty="0"/>
              <a:t> </a:t>
            </a:r>
            <a:r>
              <a:rPr lang="en-IN" sz="4400" dirty="0" err="1"/>
              <a:t>ùTôÝÕThÓ</a:t>
            </a:r>
            <a:r>
              <a:rPr lang="en-IN" sz="4400" dirty="0"/>
              <a:t> </a:t>
            </a:r>
            <a:r>
              <a:rPr lang="en-IN" sz="4400" dirty="0" err="1"/>
              <a:t>CWô®p</a:t>
            </a:r>
            <a:r>
              <a:rPr lang="en-IN" sz="4400" dirty="0"/>
              <a:t> CÚs </a:t>
            </a:r>
            <a:r>
              <a:rPr lang="en-IN" sz="4400" dirty="0" err="1"/>
              <a:t>YkÕ</a:t>
            </a:r>
            <a:r>
              <a:rPr lang="en-IN" sz="4400" dirty="0"/>
              <a:t> </a:t>
            </a:r>
            <a:r>
              <a:rPr lang="en-IN" sz="4400" dirty="0" err="1"/>
              <a:t>ê¥P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3118A-3C70-484A-8C82-8BAE0279174A}"/>
              </a:ext>
            </a:extLst>
          </p:cNvPr>
          <p:cNvSpPr txBox="1"/>
          <p:nvPr/>
        </p:nvSpPr>
        <p:spPr>
          <a:xfrm>
            <a:off x="0" y="53770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çdLjRôp</a:t>
            </a:r>
            <a:r>
              <a:rPr lang="en-IN" sz="4400" dirty="0"/>
              <a:t> </a:t>
            </a:r>
            <a:r>
              <a:rPr lang="en-IN" sz="4400" dirty="0" err="1"/>
              <a:t>Sôu</a:t>
            </a:r>
            <a:r>
              <a:rPr lang="en-IN" sz="4400" dirty="0"/>
              <a:t> </a:t>
            </a:r>
            <a:r>
              <a:rPr lang="en-IN" sz="4400" dirty="0" err="1"/>
              <a:t>Lp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 err="1"/>
              <a:t>p</a:t>
            </a:r>
            <a:r>
              <a:rPr lang="en-IN" sz="4400" dirty="0"/>
              <a:t> </a:t>
            </a:r>
            <a:r>
              <a:rPr lang="en-IN" sz="4400" dirty="0" err="1"/>
              <a:t>NônkÕ</a:t>
            </a:r>
            <a:r>
              <a:rPr lang="en-IN" sz="4400" dirty="0"/>
              <a:t>. </a:t>
            </a:r>
          </a:p>
          <a:p>
            <a:r>
              <a:rPr lang="en-IN" sz="4400" dirty="0" err="1"/>
              <a:t>çe</a:t>
            </a:r>
            <a:r>
              <a:rPr lang="en-IN" sz="4400" dirty="0"/>
              <a:t>¡]</a:t>
            </a:r>
            <a:r>
              <a:rPr lang="en-IN" sz="4400" dirty="0" err="1"/>
              <a:t>ôÛm</a:t>
            </a:r>
            <a:r>
              <a:rPr lang="en-IN" sz="4400" dirty="0"/>
              <a:t> Gu L]</a:t>
            </a:r>
            <a:r>
              <a:rPr lang="en-IN" sz="4400" dirty="0" err="1"/>
              <a:t>ô®p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2F834-A19C-443A-8C59-17706165D221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úSôd¡ÙmûUd</a:t>
            </a:r>
            <a:r>
              <a:rPr lang="en-IN" sz="4400" dirty="0"/>
              <a:t> ¡</a:t>
            </a:r>
            <a:r>
              <a:rPr lang="en-IN" sz="4400" dirty="0" err="1"/>
              <a:t>h¥f</a:t>
            </a:r>
            <a:r>
              <a:rPr lang="en-IN" sz="4400" dirty="0"/>
              <a:t> </a:t>
            </a:r>
            <a:r>
              <a:rPr lang="en-IN" sz="4400" dirty="0" err="1"/>
              <a:t>úNoúYu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YôdLPeLô</a:t>
            </a:r>
            <a:r>
              <a:rPr lang="en-IN" sz="4400" dirty="0"/>
              <a:t> </a:t>
            </a:r>
            <a:r>
              <a:rPr lang="en-IN" sz="4400" dirty="0" err="1"/>
              <a:t>SpX</a:t>
            </a:r>
            <a:r>
              <a:rPr lang="en-IN" sz="4400" dirty="0"/>
              <a:t> </a:t>
            </a:r>
            <a:r>
              <a:rPr lang="en-IN" sz="4400" dirty="0" err="1"/>
              <a:t>SôRô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389D7-5197-4ADC-BF02-3C78AFD04DE9}"/>
              </a:ext>
            </a:extLst>
          </p:cNvPr>
          <p:cNvSpPr txBox="1"/>
          <p:nvPr/>
        </p:nvSpPr>
        <p:spPr>
          <a:xfrm>
            <a:off x="0" y="53769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TWj§túLßm</a:t>
            </a:r>
            <a:r>
              <a:rPr lang="en-IN" sz="4400" dirty="0"/>
              <a:t> T¥Ls </a:t>
            </a:r>
            <a:r>
              <a:rPr lang="en-IN" sz="4400" dirty="0" err="1"/>
              <a:t>úTôXúY</a:t>
            </a:r>
            <a:r>
              <a:rPr lang="en-IN" sz="4400" dirty="0"/>
              <a:t> </a:t>
            </a:r>
          </a:p>
          <a:p>
            <a:r>
              <a:rPr lang="en-IN" sz="4400" dirty="0"/>
              <a:t>Gu </a:t>
            </a:r>
            <a:r>
              <a:rPr lang="en-IN" sz="4400" dirty="0" err="1"/>
              <a:t>TôûR</a:t>
            </a:r>
            <a:r>
              <a:rPr lang="en-IN" sz="4400" dirty="0"/>
              <a:t> </a:t>
            </a:r>
            <a:r>
              <a:rPr lang="en-IN" sz="4400" dirty="0" err="1"/>
              <a:t>úRôu</a:t>
            </a:r>
            <a:r>
              <a:rPr lang="en-IN" sz="4400" dirty="0"/>
              <a:t>\l </a:t>
            </a:r>
            <a:r>
              <a:rPr lang="en-IN" sz="4400" dirty="0" err="1"/>
              <a:t>TiÔm</a:t>
            </a:r>
            <a:r>
              <a:rPr lang="en-IN" sz="4400" dirty="0"/>
              <a:t> </a:t>
            </a:r>
            <a:r>
              <a:rPr lang="en-IN" sz="4400" dirty="0" err="1"/>
              <a:t>IVô</a:t>
            </a:r>
            <a:r>
              <a:rPr lang="en-IN" sz="4400" dirty="0"/>
              <a:t> </a:t>
            </a:r>
            <a:r>
              <a:rPr lang="en-IN" sz="4400" dirty="0" err="1"/>
              <a:t>GkRu</a:t>
            </a:r>
            <a:r>
              <a:rPr lang="en-IN" sz="4400" dirty="0"/>
              <a:t> </a:t>
            </a:r>
            <a:r>
              <a:rPr lang="en-IN" sz="4400" dirty="0" err="1"/>
              <a:t>úRYú</a:t>
            </a:r>
            <a:r>
              <a:rPr lang="en-IN" sz="4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EBD65-905B-42D9-AD3C-B1B852710C90}"/>
              </a:ext>
            </a:extLst>
          </p:cNvPr>
          <p:cNvSpPr txBox="1"/>
          <p:nvPr/>
        </p:nvSpPr>
        <p:spPr>
          <a:xfrm>
            <a:off x="0" y="569585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¡</a:t>
            </a:r>
            <a:r>
              <a:rPr lang="en-IN" sz="4400" dirty="0" err="1"/>
              <a:t>ÚûTVôL</a:t>
            </a:r>
            <a:r>
              <a:rPr lang="en-IN" sz="4400" dirty="0"/>
              <a:t> ¿o G]</a:t>
            </a:r>
            <a:r>
              <a:rPr lang="en-IN" sz="4400" dirty="0" err="1"/>
              <a:t>dÏ</a:t>
            </a:r>
            <a:r>
              <a:rPr lang="en-IN" sz="4400" dirty="0"/>
              <a:t> </a:t>
            </a:r>
            <a:r>
              <a:rPr lang="en-IN" sz="4400" dirty="0" err="1"/>
              <a:t>RÚYùRpXôm</a:t>
            </a:r>
            <a:r>
              <a:rPr lang="en-IN" sz="4400" dirty="0"/>
              <a:t> </a:t>
            </a:r>
            <a:r>
              <a:rPr lang="en-IN" sz="4400" dirty="0" err="1"/>
              <a:t>EURiûP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49B97-E07A-4162-9E96-05A2938511E3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AÚûUVôn</a:t>
            </a:r>
            <a:r>
              <a:rPr lang="en-IN" sz="4400" dirty="0"/>
              <a:t> </a:t>
            </a:r>
            <a:r>
              <a:rPr lang="en-IN" sz="4400" dirty="0" err="1"/>
              <a:t>Guû</a:t>
            </a:r>
            <a:r>
              <a:rPr lang="en-IN" sz="4400" dirty="0"/>
              <a:t>] </a:t>
            </a:r>
            <a:r>
              <a:rPr lang="en-IN" sz="4400" dirty="0" err="1"/>
              <a:t>AûZjÕ</a:t>
            </a:r>
            <a:r>
              <a:rPr lang="en-IN" sz="4400" dirty="0"/>
              <a:t> </a:t>
            </a:r>
          </a:p>
          <a:p>
            <a:r>
              <a:rPr lang="fr-FR" sz="4400" dirty="0" err="1"/>
              <a:t>Au©u</a:t>
            </a:r>
            <a:r>
              <a:rPr lang="fr-FR" sz="4400" dirty="0"/>
              <a:t> </a:t>
            </a:r>
            <a:r>
              <a:rPr lang="fr-FR" sz="4400" dirty="0" err="1"/>
              <a:t>çR</a:t>
            </a:r>
            <a:r>
              <a:rPr lang="fr-FR" sz="4400" dirty="0"/>
              <a:t>]</a:t>
            </a:r>
            <a:r>
              <a:rPr lang="fr-FR" sz="4400" dirty="0" err="1"/>
              <a:t>ôLf</a:t>
            </a:r>
            <a:r>
              <a:rPr lang="fr-FR" sz="4400" dirty="0"/>
              <a:t> </a:t>
            </a:r>
            <a:r>
              <a:rPr lang="fr-FR" sz="4400" dirty="0" err="1"/>
              <a:t>ùNnÙm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194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2020-12-20T02:14:47Z</dcterms:modified>
</cp:coreProperties>
</file>