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652C0-BEBB-4315-9F9F-A4D39160323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E«úW</a:t>
            </a:r>
            <a:r>
              <a:rPr lang="en-IN" dirty="0"/>
              <a:t> </a:t>
            </a:r>
            <a:r>
              <a:rPr lang="en-IN" dirty="0" err="1"/>
              <a:t>BiPYûWl</a:t>
            </a:r>
            <a:r>
              <a:rPr lang="en-IN" dirty="0"/>
              <a:t> </a:t>
            </a:r>
            <a:r>
              <a:rPr lang="en-IN" dirty="0" err="1"/>
              <a:t>úTôtß</a:t>
            </a:r>
            <a:endParaRPr lang="en-IN" dirty="0"/>
          </a:p>
          <a:p>
            <a:r>
              <a:rPr lang="en-IN" dirty="0"/>
              <a:t>ØÝ Es[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ùTVûWl</a:t>
            </a:r>
            <a:r>
              <a:rPr lang="en-IN" dirty="0"/>
              <a:t> </a:t>
            </a:r>
            <a:r>
              <a:rPr lang="en-IN" dirty="0" err="1"/>
              <a:t>úTôtß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87BA0-5BA4-4023-8F2A-A9700C5DD6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NLX </a:t>
            </a:r>
            <a:r>
              <a:rPr lang="en-IN" dirty="0" err="1"/>
              <a:t>ETLôWeLû</a:t>
            </a:r>
            <a:r>
              <a:rPr lang="en-IN" dirty="0"/>
              <a:t>[ ¿</a:t>
            </a:r>
          </a:p>
          <a:p>
            <a:r>
              <a:rPr lang="en-IN" dirty="0" err="1"/>
              <a:t>JÚSôÞm</a:t>
            </a:r>
            <a:r>
              <a:rPr lang="en-IN" dirty="0"/>
              <a:t> U\</a:t>
            </a:r>
            <a:r>
              <a:rPr lang="en-IN" dirty="0" err="1"/>
              <a:t>YôúR</a:t>
            </a:r>
            <a:r>
              <a:rPr lang="en-IN" dirty="0"/>
              <a:t> - </a:t>
            </a:r>
            <a:r>
              <a:rPr lang="en-IN" dirty="0" err="1"/>
              <a:t>JÚúTôÕm</a:t>
            </a:r>
            <a:r>
              <a:rPr lang="en-IN" dirty="0"/>
              <a:t> U\</a:t>
            </a:r>
            <a:r>
              <a:rPr lang="en-IN" dirty="0" err="1"/>
              <a:t>YôúR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C1F2F-59D1-47FE-9AD9-8A11A165013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Ït</a:t>
            </a:r>
            <a:r>
              <a:rPr lang="en-IN" dirty="0"/>
              <a:t>\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Uu²d¡u\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úSônLû</a:t>
            </a:r>
            <a:r>
              <a:rPr lang="en-IN" dirty="0"/>
              <a:t>[ </a:t>
            </a:r>
            <a:r>
              <a:rPr lang="en-IN" dirty="0" err="1"/>
              <a:t>ÏQUôd</a:t>
            </a:r>
            <a:r>
              <a:rPr lang="en-IN" dirty="0"/>
              <a:t>¡ </a:t>
            </a:r>
            <a:r>
              <a:rPr lang="en-IN" dirty="0" err="1"/>
              <a:t>SPjÕ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D523-01FF-403C-A8D7-5D8B58ABF64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TÓÏ¯«²uß ®Ó®d¡\ôo</a:t>
            </a:r>
          </a:p>
          <a:p>
            <a:r>
              <a:rPr lang="en-IN" dirty="0" err="1"/>
              <a:t>CWdLjûR</a:t>
            </a:r>
            <a:r>
              <a:rPr lang="en-IN" dirty="0"/>
              <a:t> </a:t>
            </a:r>
            <a:r>
              <a:rPr lang="en-IN" dirty="0" err="1"/>
              <a:t>Ø¥VôL</a:t>
            </a:r>
            <a:r>
              <a:rPr lang="en-IN" dirty="0"/>
              <a:t> </a:t>
            </a:r>
            <a:r>
              <a:rPr lang="en-IN" dirty="0" err="1"/>
              <a:t>ãhÓ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944CF-7A05-49C0-9F98-BC3430469D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SuûUL</a:t>
            </a:r>
            <a:r>
              <a:rPr lang="en-IN" dirty="0"/>
              <a:t>[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Yôd</a:t>
            </a:r>
            <a:r>
              <a:rPr lang="en-IN" dirty="0"/>
              <a:t>¡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ùNpYôo</a:t>
            </a:r>
            <a:r>
              <a:rPr lang="en-IN" dirty="0"/>
              <a:t> (</a:t>
            </a:r>
            <a:r>
              <a:rPr lang="en-IN" dirty="0" err="1"/>
              <a:t>SPjÕ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11B13-9E80-4EB7-BB36-A4051B8C89D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LÝÏúTôp</a:t>
            </a:r>
            <a:r>
              <a:rPr lang="en-IN" dirty="0"/>
              <a:t> C[</a:t>
            </a:r>
            <a:r>
              <a:rPr lang="en-IN" dirty="0" err="1"/>
              <a:t>ûUûV</a:t>
            </a:r>
            <a:r>
              <a:rPr lang="en-IN" dirty="0"/>
              <a:t> ×</a:t>
            </a:r>
            <a:r>
              <a:rPr lang="en-IN" dirty="0" err="1"/>
              <a:t>Õl©d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LôXùUpXôm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ÑUd¡u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12966-8544-4D57-B954-DD71F63A93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úUôúNdÏ</a:t>
            </a:r>
            <a:r>
              <a:rPr lang="en-IN" dirty="0"/>
              <a:t> Y¯Ls </a:t>
            </a:r>
            <a:r>
              <a:rPr lang="en-IN" dirty="0" err="1"/>
              <a:t>ùY°lTÓj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A§NV </a:t>
            </a:r>
            <a:r>
              <a:rPr lang="en-IN" dirty="0" err="1"/>
              <a:t>ùNVpLs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2020-12-16T07:42:01Z</dcterms:modified>
</cp:coreProperties>
</file>