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6A398-B4F4-4E9E-AB47-6722D9D32FB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LiP</a:t>
            </a:r>
            <a:r>
              <a:rPr lang="en-IN" dirty="0"/>
              <a:t> </a:t>
            </a:r>
            <a:r>
              <a:rPr lang="en-IN" dirty="0" err="1"/>
              <a:t>G¡l§Vû</a:t>
            </a:r>
            <a:r>
              <a:rPr lang="en-IN" dirty="0"/>
              <a:t>] </a:t>
            </a:r>
            <a:r>
              <a:rPr lang="en-IN" dirty="0" err="1"/>
              <a:t>LôiT§pûX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LiP</a:t>
            </a:r>
            <a:r>
              <a:rPr lang="en-IN" dirty="0"/>
              <a:t> </a:t>
            </a:r>
            <a:r>
              <a:rPr lang="en-IN" dirty="0" err="1"/>
              <a:t>ÕuTm</a:t>
            </a:r>
            <a:r>
              <a:rPr lang="en-IN" dirty="0"/>
              <a:t> C² </a:t>
            </a:r>
            <a:r>
              <a:rPr lang="en-IN" dirty="0" err="1"/>
              <a:t>YÚY§pûX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EBAE1-BF87-4AA4-861F-3BCDFC8779C6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áPôWjûR</a:t>
            </a:r>
            <a:r>
              <a:rPr lang="en-IN" dirty="0"/>
              <a:t> </a:t>
            </a:r>
            <a:r>
              <a:rPr lang="en-IN" dirty="0" err="1"/>
              <a:t>AÔ¡PôÕ</a:t>
            </a:r>
            <a:r>
              <a:rPr lang="en-IN" dirty="0"/>
              <a:t> </a:t>
            </a:r>
          </a:p>
          <a:p>
            <a:r>
              <a:rPr lang="en-IN" dirty="0"/>
              <a:t>Eu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CP\</a:t>
            </a:r>
            <a:r>
              <a:rPr lang="en-IN" dirty="0" err="1"/>
              <a:t>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A754F-1AF1-4AC9-B0FE-226F9560BDB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</a:t>
            </a:r>
            <a:r>
              <a:rPr lang="en-IN" dirty="0"/>
              <a:t> ©[</a:t>
            </a:r>
            <a:r>
              <a:rPr lang="en-IN" dirty="0" err="1"/>
              <a:t>kÕ</a:t>
            </a:r>
            <a:r>
              <a:rPr lang="en-IN" dirty="0"/>
              <a:t> Y¯ </a:t>
            </a:r>
            <a:r>
              <a:rPr lang="en-IN" dirty="0" err="1"/>
              <a:t>ùLôÓdÏm</a:t>
            </a:r>
            <a:endParaRPr lang="en-IN" dirty="0"/>
          </a:p>
          <a:p>
            <a:r>
              <a:rPr lang="en-IN" dirty="0" err="1"/>
              <a:t>úVôoRôu</a:t>
            </a:r>
            <a:r>
              <a:rPr lang="en-IN" dirty="0"/>
              <a:t> </a:t>
            </a:r>
            <a:r>
              <a:rPr lang="en-IN" dirty="0" err="1"/>
              <a:t>CWiPôL</a:t>
            </a:r>
            <a:r>
              <a:rPr lang="en-IN" dirty="0"/>
              <a:t> ©¬</a:t>
            </a:r>
            <a:r>
              <a:rPr lang="en-IN" dirty="0" err="1"/>
              <a:t>kÕ</a:t>
            </a:r>
            <a:r>
              <a:rPr lang="en-IN" dirty="0"/>
              <a:t> ®</a:t>
            </a:r>
            <a:r>
              <a:rPr lang="en-IN" dirty="0" err="1"/>
              <a:t>Óm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E8AA5-4E6D-4966-8EDF-F2EDC1CC41EA}"/>
              </a:ext>
            </a:extLst>
          </p:cNvPr>
          <p:cNvSpPr txBox="1"/>
          <p:nvPr/>
        </p:nvSpPr>
        <p:spPr>
          <a:xfrm>
            <a:off x="0" y="540470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ç[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C¥kÕ</a:t>
            </a:r>
            <a:r>
              <a:rPr lang="en-IN" dirty="0"/>
              <a:t> ®</a:t>
            </a:r>
            <a:r>
              <a:rPr lang="en-IN" dirty="0" err="1"/>
              <a:t>Ým</a:t>
            </a:r>
            <a:endParaRPr lang="en-IN" dirty="0"/>
          </a:p>
          <a:p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ØZe¡ÓYôn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C3F2F-F04C-494D-842C-68060F1558A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ùSÚeÏY§pûX</a:t>
            </a:r>
            <a:endParaRPr lang="en-IN" dirty="0"/>
          </a:p>
          <a:p>
            <a:r>
              <a:rPr lang="en-IN" dirty="0" err="1"/>
              <a:t>úTnLs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AÔÏY§pûX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7C375-CBCA-4FC3-8CAA-F07918809C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VôdúLô×dÏ</a:t>
            </a:r>
            <a:r>
              <a:rPr lang="en-IN" dirty="0"/>
              <a:t> ®</a:t>
            </a:r>
            <a:r>
              <a:rPr lang="en-IN" dirty="0" err="1"/>
              <a:t>úWôRUô</a:t>
            </a:r>
            <a:r>
              <a:rPr lang="en-IN" dirty="0"/>
              <a:t>] </a:t>
            </a:r>
            <a:r>
              <a:rPr lang="en-IN" dirty="0" err="1"/>
              <a:t>Uk§WªpûX</a:t>
            </a:r>
            <a:endParaRPr lang="en-IN" dirty="0"/>
          </a:p>
          <a:p>
            <a:r>
              <a:rPr lang="en-IN" dirty="0" err="1"/>
              <a:t>CvWúYÛdÏ</a:t>
            </a:r>
            <a:r>
              <a:rPr lang="en-IN" dirty="0"/>
              <a:t> </a:t>
            </a:r>
            <a:r>
              <a:rPr lang="en-IN" dirty="0" err="1"/>
              <a:t>G§Wô</a:t>
            </a:r>
            <a:r>
              <a:rPr lang="en-IN" dirty="0"/>
              <a:t>] </a:t>
            </a:r>
            <a:r>
              <a:rPr lang="en-IN" dirty="0" err="1"/>
              <a:t>Ï±ÙªpûX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02FD-F55E-44DA-98FF-25F66AEEFDC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UûXLû</a:t>
            </a:r>
            <a:r>
              <a:rPr lang="en-IN" dirty="0"/>
              <a:t>[ ª§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ùSôßd¡ÓYôn</a:t>
            </a:r>
            <a:endParaRPr lang="en-IN" dirty="0"/>
          </a:p>
          <a:p>
            <a:r>
              <a:rPr lang="en-IN" dirty="0" err="1"/>
              <a:t>ÏußLû</a:t>
            </a:r>
            <a:r>
              <a:rPr lang="en-IN" dirty="0"/>
              <a:t>[ R®Ó </a:t>
            </a:r>
            <a:r>
              <a:rPr lang="en-IN" dirty="0" err="1"/>
              <a:t>ùTô¥VôdÏYôn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EDED2-9192-4B98-BB1C-C971A93266B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ô¥ÚdÏmúTôÕ</a:t>
            </a:r>
            <a:endParaRPr lang="en-IN" dirty="0"/>
          </a:p>
          <a:p>
            <a:r>
              <a:rPr lang="en-IN" dirty="0"/>
              <a:t>U²R Nd§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ùNnVôÕ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2020-12-16T08:07:17Z</dcterms:modified>
</cp:coreProperties>
</file>