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AC6BF-2AFF-4364-A107-60589C1D03D1}"/>
              </a:ext>
            </a:extLst>
          </p:cNvPr>
          <p:cNvSpPr txBox="1"/>
          <p:nvPr/>
        </p:nvSpPr>
        <p:spPr>
          <a:xfrm>
            <a:off x="0" y="54101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ØuúTôn</a:t>
            </a:r>
            <a:r>
              <a:rPr lang="en-IN" dirty="0"/>
              <a:t> </a:t>
            </a:r>
            <a:r>
              <a:rPr lang="en-IN" dirty="0" err="1"/>
              <a:t>úLôQûX</a:t>
            </a:r>
            <a:r>
              <a:rPr lang="en-IN" dirty="0"/>
              <a:t> </a:t>
            </a:r>
            <a:r>
              <a:rPr lang="en-IN" dirty="0" err="1"/>
              <a:t>úSWôdÏúYu</a:t>
            </a:r>
            <a:endParaRPr lang="en-IN" dirty="0"/>
          </a:p>
          <a:p>
            <a:r>
              <a:rPr lang="en-IN" dirty="0" err="1"/>
              <a:t>ùYiLX</a:t>
            </a:r>
            <a:r>
              <a:rPr lang="en-IN" dirty="0"/>
              <a:t> LRÜ </a:t>
            </a:r>
            <a:r>
              <a:rPr lang="en-IN" dirty="0" err="1"/>
              <a:t>EûPjÕ</a:t>
            </a:r>
            <a:r>
              <a:rPr lang="en-IN" dirty="0"/>
              <a:t> </a:t>
            </a:r>
            <a:r>
              <a:rPr lang="en-IN" dirty="0" err="1"/>
              <a:t>CÚm×jRôûZ</a:t>
            </a:r>
            <a:r>
              <a:rPr lang="en-IN" dirty="0"/>
              <a:t> </a:t>
            </a:r>
            <a:r>
              <a:rPr lang="en-IN" dirty="0" err="1"/>
              <a:t>Ø±lúTu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013FB-7524-4BD3-BE7E-78FAB3627E9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YôNûX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ØuTôn</a:t>
            </a:r>
            <a:r>
              <a:rPr lang="en-IN" dirty="0"/>
              <a:t> </a:t>
            </a:r>
            <a:r>
              <a:rPr lang="en-IN" dirty="0" err="1"/>
              <a:t>ûYlúTú</a:t>
            </a:r>
            <a:r>
              <a:rPr lang="en-IN" dirty="0"/>
              <a:t>]</a:t>
            </a:r>
          </a:p>
          <a:p>
            <a:r>
              <a:rPr lang="en-IN" dirty="0"/>
              <a:t>T\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ùNuß</a:t>
            </a:r>
            <a:r>
              <a:rPr lang="en-IN" dirty="0"/>
              <a:t> G]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ùNnYôúV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36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4106D-0D25-4735-9FEC-9E6B575D358C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AkRLôW</a:t>
            </a:r>
            <a:r>
              <a:rPr lang="en-IN" dirty="0"/>
              <a:t> </a:t>
            </a:r>
            <a:r>
              <a:rPr lang="en-IN" dirty="0" err="1"/>
              <a:t>ùTôd</a:t>
            </a:r>
            <a:r>
              <a:rPr lang="en-IN" dirty="0"/>
              <a:t>¡`</a:t>
            </a:r>
            <a:r>
              <a:rPr lang="en-IN" dirty="0" err="1"/>
              <a:t>eLû</a:t>
            </a:r>
            <a:r>
              <a:rPr lang="en-IN" dirty="0"/>
              <a:t>[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J°l©Pj§u</a:t>
            </a:r>
            <a:r>
              <a:rPr lang="en-IN" dirty="0"/>
              <a:t> ×</a:t>
            </a:r>
            <a:r>
              <a:rPr lang="en-IN" dirty="0" err="1"/>
              <a:t>ûRVp</a:t>
            </a:r>
            <a:r>
              <a:rPr lang="en-IN" dirty="0"/>
              <a:t> E]</a:t>
            </a:r>
            <a:r>
              <a:rPr lang="en-IN" dirty="0" err="1"/>
              <a:t>dÏd</a:t>
            </a:r>
            <a:r>
              <a:rPr lang="en-IN" dirty="0"/>
              <a:t> </a:t>
            </a:r>
            <a:r>
              <a:rPr lang="en-IN" dirty="0" err="1"/>
              <a:t>ùLôÓlúTu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CCC21-AAD4-413C-9940-84C11A98BC2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i="0" u="none" strike="noStrike" baseline="0" dirty="0">
                <a:latin typeface="Tamil-049" pitchFamily="2" charset="0"/>
              </a:rPr>
              <a:t>AR]</a:t>
            </a:r>
            <a:r>
              <a:rPr lang="en-IN" sz="4400" i="0" u="none" strike="noStrike" baseline="0" dirty="0" err="1">
                <a:latin typeface="Tamil-049" pitchFamily="2" charset="0"/>
              </a:rPr>
              <a:t>ôp</a:t>
            </a:r>
            <a:r>
              <a:rPr lang="en-IN" sz="4400" i="0" u="none" strike="noStrike" baseline="0" dirty="0">
                <a:latin typeface="Tamil-049" pitchFamily="2" charset="0"/>
              </a:rPr>
              <a:t> </a:t>
            </a:r>
            <a:r>
              <a:rPr lang="en-IN" sz="4400" i="0" u="none" strike="noStrike" baseline="0" dirty="0" err="1">
                <a:latin typeface="Tamil-049" pitchFamily="2" charset="0"/>
              </a:rPr>
              <a:t>Sôú</a:t>
            </a:r>
            <a:r>
              <a:rPr lang="en-IN" sz="4400" i="0" u="none" strike="noStrike" baseline="0" dirty="0">
                <a:latin typeface="Tamil-049" pitchFamily="2" charset="0"/>
              </a:rPr>
              <a:t>] </a:t>
            </a:r>
            <a:r>
              <a:rPr lang="en-IN" sz="4400" i="0" u="none" strike="noStrike" baseline="0" dirty="0" err="1">
                <a:latin typeface="Tamil-049" pitchFamily="2" charset="0"/>
              </a:rPr>
              <a:t>úRYù</a:t>
            </a:r>
            <a:r>
              <a:rPr lang="en-IN" sz="4400" i="0" u="none" strike="noStrike" baseline="0" dirty="0">
                <a:latin typeface="Tamil-049" pitchFamily="2" charset="0"/>
              </a:rPr>
              <a:t>]</a:t>
            </a:r>
            <a:r>
              <a:rPr lang="en-IN" sz="4400" i="0" u="none" strike="noStrike" baseline="0" dirty="0" err="1">
                <a:latin typeface="Tamil-049" pitchFamily="2" charset="0"/>
              </a:rPr>
              <a:t>uß</a:t>
            </a:r>
            <a:r>
              <a:rPr lang="en-IN" sz="4400" i="0" u="none" strike="noStrike" baseline="0" dirty="0">
                <a:latin typeface="Tamil-049" pitchFamily="2" charset="0"/>
              </a:rPr>
              <a:t> </a:t>
            </a:r>
            <a:r>
              <a:rPr lang="en-IN" sz="4400" i="0" u="none" strike="noStrike" baseline="0" dirty="0" err="1">
                <a:latin typeface="Tamil-049" pitchFamily="2" charset="0"/>
              </a:rPr>
              <a:t>A±kÕ</a:t>
            </a:r>
            <a:r>
              <a:rPr lang="en-IN" sz="4400" i="0" u="none" strike="noStrike" baseline="0" dirty="0">
                <a:latin typeface="Tamil-049" pitchFamily="2" charset="0"/>
              </a:rPr>
              <a:t> </a:t>
            </a:r>
            <a:r>
              <a:rPr lang="en-IN" sz="4400" i="0" u="none" strike="noStrike" baseline="0" dirty="0" err="1">
                <a:latin typeface="Tamil-049" pitchFamily="2" charset="0"/>
              </a:rPr>
              <a:t>ùLôsYôúV</a:t>
            </a:r>
            <a:endParaRPr lang="en-IN" sz="4400" i="0" u="none" strike="noStrike" baseline="0" dirty="0">
              <a:latin typeface="Tamil-049" pitchFamily="2" charset="0"/>
            </a:endParaRPr>
          </a:p>
          <a:p>
            <a:r>
              <a:rPr lang="en-IN" dirty="0" err="1"/>
              <a:t>CvWúY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Sôú</a:t>
            </a:r>
            <a:r>
              <a:rPr lang="en-IN" dirty="0"/>
              <a:t>] </a:t>
            </a:r>
            <a:r>
              <a:rPr lang="en-IN" dirty="0" err="1"/>
              <a:t>CvWúY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8C335-94D3-4253-A890-AF8895D8013A}"/>
              </a:ext>
            </a:extLst>
          </p:cNvPr>
          <p:cNvSpPr txBox="1"/>
          <p:nvPr/>
        </p:nvSpPr>
        <p:spPr>
          <a:xfrm>
            <a:off x="0" y="57715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 i="0" u="none" strike="noStrike" baseline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úToùNôp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AûZjRYo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EA801-4969-4FB6-A239-E3204263BAA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ùTXj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JÚ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TônYôn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ùTXj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JÚ </a:t>
            </a:r>
            <a:r>
              <a:rPr lang="en-IN" dirty="0" err="1"/>
              <a:t>U§ûXj</a:t>
            </a:r>
            <a:r>
              <a:rPr lang="en-IN" dirty="0"/>
              <a:t> </a:t>
            </a:r>
            <a:r>
              <a:rPr lang="en-IN" dirty="0" err="1"/>
              <a:t>RôiÓYôn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379B5-17ED-40B3-A111-98A94437B2A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ùTXlTÓjÕm</a:t>
            </a:r>
            <a:r>
              <a:rPr lang="en-IN" dirty="0"/>
              <a:t> ¡±</a:t>
            </a:r>
            <a:r>
              <a:rPr lang="en-IN" dirty="0" err="1"/>
              <a:t>vÕ</a:t>
            </a:r>
            <a:r>
              <a:rPr lang="en-IN" dirty="0"/>
              <a:t> Gu]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GpXôYtû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4334D-46BE-474A-926F-E5E9493230A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®`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RkRôÛm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ùNnVôÕ</a:t>
            </a:r>
            <a:endParaRPr lang="en-IN" dirty="0"/>
          </a:p>
          <a:p>
            <a:r>
              <a:rPr lang="en-IN" dirty="0" err="1"/>
              <a:t>NolTjûR</a:t>
            </a:r>
            <a:r>
              <a:rPr lang="en-IN" dirty="0"/>
              <a:t> ª§</a:t>
            </a:r>
            <a:r>
              <a:rPr lang="en-IN" dirty="0" err="1"/>
              <a:t>jRôÛm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AÔLôÕ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63C5B-033E-40A9-89C3-31854C74202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ùTXj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úRsLû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ª§</a:t>
            </a:r>
            <a:r>
              <a:rPr lang="en-IN" dirty="0" err="1"/>
              <a:t>lTôn</a:t>
            </a:r>
            <a:endParaRPr lang="en-IN" dirty="0"/>
          </a:p>
          <a:p>
            <a:r>
              <a:rPr lang="en-IN" dirty="0" err="1"/>
              <a:t>NjÕÚ</a:t>
            </a:r>
            <a:r>
              <a:rPr lang="en-IN" dirty="0"/>
              <a:t> </a:t>
            </a:r>
            <a:r>
              <a:rPr lang="en-IN" dirty="0" err="1"/>
              <a:t>úLôhûPûV</a:t>
            </a:r>
            <a:r>
              <a:rPr lang="en-IN" dirty="0"/>
              <a:t> </a:t>
            </a:r>
            <a:r>
              <a:rPr lang="en-IN" dirty="0" err="1"/>
              <a:t>RLojÕ</a:t>
            </a:r>
            <a:r>
              <a:rPr lang="en-IN" dirty="0"/>
              <a:t> </a:t>
            </a:r>
            <a:r>
              <a:rPr lang="en-IN" dirty="0" err="1"/>
              <a:t>G±k§ÓYôn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FC9E3-22F4-402B-8216-557061892B16}"/>
              </a:ext>
            </a:extLst>
          </p:cNvPr>
          <p:cNvSpPr txBox="1"/>
          <p:nvPr/>
        </p:nvSpPr>
        <p:spPr>
          <a:xfrm>
            <a:off x="0" y="5490246"/>
            <a:ext cx="12256316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/>
              <a:t>£</a:t>
            </a:r>
            <a:r>
              <a:rPr lang="en-IN" sz="3900" dirty="0" err="1"/>
              <a:t>eLj§u</a:t>
            </a:r>
            <a:r>
              <a:rPr lang="en-IN" sz="3900" dirty="0"/>
              <a:t> </a:t>
            </a:r>
            <a:r>
              <a:rPr lang="en-IN" sz="3900" dirty="0" err="1"/>
              <a:t>úUÛm</a:t>
            </a:r>
            <a:r>
              <a:rPr lang="en-IN" sz="3900" dirty="0"/>
              <a:t> </a:t>
            </a:r>
            <a:r>
              <a:rPr lang="en-IN" sz="3900" dirty="0" err="1"/>
              <a:t>Tôm©u</a:t>
            </a:r>
            <a:r>
              <a:rPr lang="en-IN" sz="3900" dirty="0"/>
              <a:t> </a:t>
            </a:r>
            <a:r>
              <a:rPr lang="en-IN" sz="3900" dirty="0" err="1"/>
              <a:t>úUÛm</a:t>
            </a:r>
            <a:r>
              <a:rPr lang="en-IN" sz="3900" dirty="0"/>
              <a:t> </a:t>
            </a:r>
            <a:r>
              <a:rPr lang="en-IN" sz="3900" dirty="0" err="1"/>
              <a:t>SPkúR</a:t>
            </a:r>
            <a:r>
              <a:rPr lang="en-IN" sz="3900" dirty="0"/>
              <a:t> </a:t>
            </a:r>
            <a:r>
              <a:rPr lang="en-IN" sz="3900" dirty="0" err="1"/>
              <a:t>ùNpÛYôn</a:t>
            </a:r>
            <a:endParaRPr lang="en-IN" sz="3900" dirty="0"/>
          </a:p>
          <a:p>
            <a:r>
              <a:rPr lang="en-IN" sz="3900" dirty="0" err="1"/>
              <a:t>úRY</a:t>
            </a:r>
            <a:r>
              <a:rPr lang="en-IN" sz="3900" dirty="0"/>
              <a:t> </a:t>
            </a:r>
            <a:r>
              <a:rPr lang="en-IN" sz="3900" dirty="0" err="1"/>
              <a:t>YôojûRûVd</a:t>
            </a:r>
            <a:r>
              <a:rPr lang="en-IN" sz="3900" dirty="0"/>
              <a:t> </a:t>
            </a:r>
            <a:r>
              <a:rPr lang="en-IN" sz="3900" dirty="0" err="1"/>
              <a:t>ùLôiÓ</a:t>
            </a:r>
            <a:r>
              <a:rPr lang="en-IN" sz="3900" dirty="0"/>
              <a:t> </a:t>
            </a:r>
            <a:r>
              <a:rPr lang="en-IN" sz="3900" dirty="0" err="1"/>
              <a:t>NôjRôû</a:t>
            </a:r>
            <a:r>
              <a:rPr lang="en-IN" sz="3900" dirty="0"/>
              <a:t>] ®</a:t>
            </a:r>
            <a:r>
              <a:rPr lang="en-IN" sz="3900" dirty="0" err="1"/>
              <a:t>Wh</a:t>
            </a:r>
            <a:r>
              <a:rPr lang="en-IN" sz="3900" dirty="0"/>
              <a:t>¥ </a:t>
            </a:r>
            <a:r>
              <a:rPr lang="en-IN" sz="3900" dirty="0" err="1"/>
              <a:t>A¥lTôn</a:t>
            </a:r>
            <a:r>
              <a:rPr lang="en-IN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165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66</cp:revision>
  <dcterms:created xsi:type="dcterms:W3CDTF">2019-11-02T16:27:41Z</dcterms:created>
  <dcterms:modified xsi:type="dcterms:W3CDTF">2020-12-20T02:47:43Z</dcterms:modified>
</cp:coreProperties>
</file>