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7B800-01D9-4C32-B6C8-049BB2E1780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YpXûU«u</a:t>
            </a:r>
            <a:r>
              <a:rPr lang="es-ES" dirty="0"/>
              <a:t> </a:t>
            </a:r>
            <a:r>
              <a:rPr lang="es-ES" dirty="0" err="1"/>
              <a:t>B®Vô</a:t>
            </a:r>
            <a:r>
              <a:rPr lang="es-ES" dirty="0"/>
              <a:t>]Yo</a:t>
            </a:r>
          </a:p>
          <a:p>
            <a:r>
              <a:rPr lang="en-IN" dirty="0" err="1"/>
              <a:t>Guàs</a:t>
            </a:r>
            <a:r>
              <a:rPr lang="en-IN" dirty="0"/>
              <a:t> </a:t>
            </a:r>
            <a:r>
              <a:rPr lang="en-IN" dirty="0" err="1"/>
              <a:t>YkÕ®hP</a:t>
            </a:r>
            <a:r>
              <a:rPr lang="en-IN" dirty="0"/>
              <a:t> </a:t>
            </a:r>
            <a:r>
              <a:rPr lang="en-IN" dirty="0" err="1"/>
              <a:t>LôWQj</a:t>
            </a:r>
            <a:r>
              <a:rPr lang="en-IN" dirty="0"/>
              <a:t>§]</a:t>
            </a:r>
            <a:r>
              <a:rPr lang="en-IN" dirty="0" err="1"/>
              <a:t>ôp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75E57-2844-43B8-91E7-0F7B63DD25F4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ElTôL</a:t>
            </a:r>
            <a:r>
              <a:rPr lang="en-IN" dirty="0"/>
              <a:t> </a:t>
            </a:r>
            <a:r>
              <a:rPr lang="en-IN" dirty="0" err="1"/>
              <a:t>TW®ÓúYu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GlúTôÕm</a:t>
            </a:r>
            <a:r>
              <a:rPr lang="en-IN" dirty="0"/>
              <a:t> </a:t>
            </a:r>
            <a:r>
              <a:rPr lang="en-IN" dirty="0" err="1"/>
              <a:t>ÑûY</a:t>
            </a:r>
            <a:r>
              <a:rPr lang="en-IN" dirty="0"/>
              <a:t> </a:t>
            </a:r>
            <a:r>
              <a:rPr lang="en-IN" dirty="0" err="1"/>
              <a:t>RÚúYu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B87B6-74AA-4202-88BF-27E07DAF737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ùTôpXôR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- JÚ</a:t>
            </a:r>
          </a:p>
          <a:p>
            <a:r>
              <a:rPr lang="en-IN" dirty="0" err="1"/>
              <a:t>ùNôpXôúX</a:t>
            </a:r>
            <a:r>
              <a:rPr lang="en-IN" dirty="0"/>
              <a:t> ®</a:t>
            </a:r>
            <a:r>
              <a:rPr lang="en-IN" dirty="0" err="1"/>
              <a:t>Wh</a:t>
            </a:r>
            <a:r>
              <a:rPr lang="en-IN" dirty="0"/>
              <a:t>¥®</a:t>
            </a:r>
            <a:r>
              <a:rPr lang="en-IN" dirty="0" err="1"/>
              <a:t>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815E8-8F99-42F9-BB6E-3575AFE1B28D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TYo</a:t>
            </a:r>
            <a:r>
              <a:rPr lang="en-IN" dirty="0"/>
              <a:t> B® G]</a:t>
            </a:r>
            <a:r>
              <a:rPr lang="en-IN" dirty="0" err="1"/>
              <a:t>dÏsú</a:t>
            </a:r>
            <a:r>
              <a:rPr lang="en-IN" dirty="0"/>
              <a:t>[ - </a:t>
            </a:r>
            <a:r>
              <a:rPr lang="en-IN" dirty="0" err="1"/>
              <a:t>AkR</a:t>
            </a:r>
            <a:endParaRPr lang="en-IN" dirty="0"/>
          </a:p>
          <a:p>
            <a:r>
              <a:rPr lang="en-IN" dirty="0"/>
              <a:t>TV B® </a:t>
            </a:r>
            <a:r>
              <a:rPr lang="en-IN" dirty="0" err="1"/>
              <a:t>AÔÏY§pûX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1E15B-D95A-46BD-8D0A-F301DFDEB55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Au©u</a:t>
            </a:r>
            <a:r>
              <a:rPr lang="en-IN" dirty="0"/>
              <a:t> B® G]</a:t>
            </a:r>
            <a:r>
              <a:rPr lang="en-IN" dirty="0" err="1"/>
              <a:t>dÏsú</a:t>
            </a:r>
            <a:r>
              <a:rPr lang="en-IN" dirty="0"/>
              <a:t>[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ALt</a:t>
            </a:r>
            <a:r>
              <a:rPr lang="en-IN" dirty="0"/>
              <a:t>±®</a:t>
            </a:r>
            <a:r>
              <a:rPr lang="en-IN" dirty="0" err="1"/>
              <a:t>húPu</a:t>
            </a:r>
            <a:r>
              <a:rPr lang="en-IN" dirty="0"/>
              <a:t> </a:t>
            </a:r>
            <a:r>
              <a:rPr lang="en-IN" dirty="0" err="1"/>
              <a:t>LNl×Lû</a:t>
            </a:r>
            <a:r>
              <a:rPr lang="en-IN" dirty="0"/>
              <a:t>[ - </a:t>
            </a:r>
            <a:r>
              <a:rPr lang="en-IN" dirty="0" err="1"/>
              <a:t>YpXûU«u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7F2F6-B36E-4B08-825A-AA9EC7361E2F}"/>
              </a:ext>
            </a:extLst>
          </p:cNvPr>
          <p:cNvSpPr txBox="1"/>
          <p:nvPr/>
        </p:nvSpPr>
        <p:spPr>
          <a:xfrm>
            <a:off x="0" y="5406356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s-ES" dirty="0" err="1"/>
              <a:t>LhÓlTôh¥u</a:t>
            </a:r>
            <a:r>
              <a:rPr lang="es-ES" dirty="0"/>
              <a:t> </a:t>
            </a:r>
            <a:r>
              <a:rPr lang="es-ES" dirty="0" err="1"/>
              <a:t>B®Vô</a:t>
            </a:r>
            <a:r>
              <a:rPr lang="es-ES" dirty="0"/>
              <a:t>]Yo</a:t>
            </a:r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LuhúWôp</a:t>
            </a:r>
            <a:r>
              <a:rPr lang="en-IN" dirty="0"/>
              <a:t> </a:t>
            </a:r>
            <a:r>
              <a:rPr lang="en-IN" dirty="0" err="1"/>
              <a:t>Ti</a:t>
            </a:r>
            <a:r>
              <a:rPr lang="en-IN" dirty="0"/>
              <a:t>¦ </a:t>
            </a:r>
            <a:r>
              <a:rPr lang="en-IN" dirty="0" err="1"/>
              <a:t>SPjÕ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417A-FB1B-42F1-8C16-83E33024E12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CxPm</a:t>
            </a:r>
            <a:r>
              <a:rPr lang="en-IN" dirty="0"/>
              <a:t> </a:t>
            </a:r>
            <a:r>
              <a:rPr lang="en-IN" dirty="0" err="1"/>
              <a:t>úTôX</a:t>
            </a:r>
            <a:r>
              <a:rPr lang="en-IN" dirty="0"/>
              <a:t> </a:t>
            </a:r>
            <a:r>
              <a:rPr lang="en-IN" dirty="0" err="1"/>
              <a:t>AûXY§pûX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£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YôrTYu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B9380-97BE-4DB0-86A2-9A14EA271A68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vÕÜdÏs</a:t>
            </a:r>
            <a:r>
              <a:rPr lang="en-IN" dirty="0"/>
              <a:t> </a:t>
            </a:r>
            <a:r>
              <a:rPr lang="en-IN" dirty="0" err="1"/>
              <a:t>SßUQm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ùRÚjùRÚYô</a:t>
            </a:r>
            <a:r>
              <a:rPr lang="en-IN" dirty="0"/>
              <a:t> </a:t>
            </a:r>
            <a:r>
              <a:rPr lang="en-IN" dirty="0" err="1"/>
              <a:t>UQm</a:t>
            </a:r>
            <a:r>
              <a:rPr lang="en-IN" dirty="0"/>
              <a:t> </a:t>
            </a:r>
            <a:r>
              <a:rPr lang="en-IN" dirty="0" err="1"/>
              <a:t>ÅÑúYu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38D27-8E94-4EF3-B3EA-E6BEA9A900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Áh×ùTßm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YÚdÏm</a:t>
            </a:r>
            <a:r>
              <a:rPr lang="en-IN" dirty="0"/>
              <a:t> -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YôrY°dÏm</a:t>
            </a:r>
            <a:r>
              <a:rPr lang="en-IN" dirty="0"/>
              <a:t> </a:t>
            </a:r>
            <a:r>
              <a:rPr lang="en-IN" dirty="0" err="1"/>
              <a:t>YôNû</a:t>
            </a:r>
            <a:r>
              <a:rPr lang="en-IN" dirty="0"/>
              <a:t>]</a:t>
            </a:r>
            <a:r>
              <a:rPr lang="en-IN" dirty="0" err="1"/>
              <a:t>VôúYu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61E7D-F424-4C03-A0DA-B11AD6C1E40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EXLj§tÏ</a:t>
            </a:r>
            <a:r>
              <a:rPr lang="en-IN" dirty="0"/>
              <a:t> </a:t>
            </a:r>
            <a:r>
              <a:rPr lang="en-IN" dirty="0" err="1"/>
              <a:t>ùY°fNm</a:t>
            </a:r>
            <a:r>
              <a:rPr lang="en-IN" dirty="0"/>
              <a:t> </a:t>
            </a:r>
            <a:r>
              <a:rPr lang="en-IN" dirty="0" err="1"/>
              <a:t>Sôu</a:t>
            </a:r>
            <a:endParaRPr lang="en-IN" dirty="0"/>
          </a:p>
          <a:p>
            <a:r>
              <a:rPr lang="en-IN" dirty="0" err="1"/>
              <a:t>CkR</a:t>
            </a:r>
            <a:r>
              <a:rPr lang="en-IN" dirty="0"/>
              <a:t> </a:t>
            </a:r>
            <a:r>
              <a:rPr lang="en-IN" dirty="0" err="1"/>
              <a:t>FùWpXôm</a:t>
            </a:r>
            <a:r>
              <a:rPr lang="en-IN" dirty="0"/>
              <a:t> </a:t>
            </a:r>
            <a:r>
              <a:rPr lang="en-IN" dirty="0" err="1"/>
              <a:t>J°ùLôÓlúTu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130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2020-12-16T11:00:42Z</dcterms:modified>
</cp:coreProperties>
</file>