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B9116-1B20-4DA0-8853-942A8CEE088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BhÓdÏh</a:t>
            </a:r>
            <a:r>
              <a:rPr lang="en-IN" dirty="0"/>
              <a:t>¥«u £</a:t>
            </a:r>
            <a:r>
              <a:rPr lang="en-IN" dirty="0" err="1"/>
              <a:t>eLôN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ËYS§úV</a:t>
            </a:r>
            <a:r>
              <a:rPr lang="en-IN" dirty="0"/>
              <a:t> - ¿</a:t>
            </a:r>
          </a:p>
          <a:p>
            <a:r>
              <a:rPr lang="en-IN" dirty="0" err="1"/>
              <a:t>TônkÕúTôÏm</a:t>
            </a:r>
            <a:r>
              <a:rPr lang="en-IN" dirty="0"/>
              <a:t> </a:t>
            </a:r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éjÕd</a:t>
            </a:r>
            <a:r>
              <a:rPr lang="en-IN" dirty="0"/>
              <a:t> </a:t>
            </a:r>
            <a:r>
              <a:rPr lang="en-IN" dirty="0" err="1"/>
              <a:t>ÏÛeÏúR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49F9-DA63-4B97-9723-221F71C1385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TôûXY</a:t>
            </a:r>
            <a:r>
              <a:rPr lang="en-IN" sz="4400" dirty="0"/>
              <a:t>]</a:t>
            </a:r>
            <a:r>
              <a:rPr lang="en-IN" sz="4400" dirty="0" err="1"/>
              <a:t>jûRl</a:t>
            </a:r>
            <a:r>
              <a:rPr lang="en-IN" sz="4400" dirty="0"/>
              <a:t> ©[dL </a:t>
            </a:r>
            <a:r>
              <a:rPr lang="en-IN" sz="4400" dirty="0" err="1"/>
              <a:t>ûYdÏm</a:t>
            </a:r>
            <a:r>
              <a:rPr lang="en-IN" sz="4400" dirty="0"/>
              <a:t> </a:t>
            </a:r>
            <a:r>
              <a:rPr lang="en-IN" sz="4400" dirty="0" err="1"/>
              <a:t>LojRo</a:t>
            </a:r>
            <a:r>
              <a:rPr lang="en-IN" sz="4400" dirty="0"/>
              <a:t> </a:t>
            </a:r>
            <a:r>
              <a:rPr lang="en-IN" sz="4400" dirty="0" err="1"/>
              <a:t>NjRúU</a:t>
            </a:r>
            <a:endParaRPr lang="en-IN" sz="4400" dirty="0"/>
          </a:p>
          <a:p>
            <a:r>
              <a:rPr lang="en-IN" sz="4400" dirty="0" err="1"/>
              <a:t>Lôtû</a:t>
            </a:r>
            <a:r>
              <a:rPr lang="en-IN" sz="4400" dirty="0"/>
              <a:t>\d </a:t>
            </a:r>
            <a:r>
              <a:rPr lang="en-IN" sz="4400" dirty="0" err="1"/>
              <a:t>LPûX</a:t>
            </a:r>
            <a:r>
              <a:rPr lang="en-IN" sz="4400" dirty="0"/>
              <a:t> </a:t>
            </a:r>
            <a:r>
              <a:rPr lang="en-IN" sz="4400" dirty="0" err="1"/>
              <a:t>APeL</a:t>
            </a:r>
            <a:r>
              <a:rPr lang="en-IN" sz="4400" dirty="0"/>
              <a:t> </a:t>
            </a:r>
            <a:r>
              <a:rPr lang="en-IN" sz="4400" dirty="0" err="1"/>
              <a:t>ûYdÏm</a:t>
            </a:r>
            <a:r>
              <a:rPr lang="en-IN" sz="4400" dirty="0"/>
              <a:t> </a:t>
            </a:r>
            <a:r>
              <a:rPr lang="en-IN" sz="4400" dirty="0" err="1"/>
              <a:t>úRY</a:t>
            </a:r>
            <a:r>
              <a:rPr lang="en-IN" sz="4400" dirty="0"/>
              <a:t> </a:t>
            </a:r>
            <a:r>
              <a:rPr lang="en-IN" sz="4400" dirty="0" err="1"/>
              <a:t>NjRúU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254A3-B2ED-4975-8197-DDBD26FC3B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TôYùUpXôm</a:t>
            </a:r>
            <a:r>
              <a:rPr lang="en-IN" dirty="0"/>
              <a:t> T\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úTôÏúU</a:t>
            </a:r>
            <a:r>
              <a:rPr lang="en-IN" dirty="0"/>
              <a:t> - </a:t>
            </a:r>
            <a:r>
              <a:rPr lang="en-IN" dirty="0" err="1"/>
              <a:t>GpXô</a:t>
            </a:r>
            <a:endParaRPr lang="en-IN" dirty="0"/>
          </a:p>
          <a:p>
            <a:r>
              <a:rPr lang="en-IN" dirty="0" err="1"/>
              <a:t>NôTeLÞm</a:t>
            </a:r>
            <a:r>
              <a:rPr lang="en-IN" dirty="0"/>
              <a:t> </a:t>
            </a:r>
            <a:r>
              <a:rPr lang="en-IN" dirty="0" err="1"/>
              <a:t>Ø±kÕ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5CE0D-3EAC-4318-9DBE-67B046498F1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ÑjRUô</a:t>
            </a:r>
            <a:r>
              <a:rPr lang="en-IN" dirty="0"/>
              <a:t>] </a:t>
            </a:r>
            <a:r>
              <a:rPr lang="en-IN" dirty="0" err="1"/>
              <a:t>T°eÏ</a:t>
            </a:r>
            <a:r>
              <a:rPr lang="en-IN" dirty="0"/>
              <a:t> S§ </a:t>
            </a:r>
            <a:r>
              <a:rPr lang="en-IN" dirty="0" err="1"/>
              <a:t>ÑjRm</a:t>
            </a:r>
            <a:r>
              <a:rPr lang="en-IN" dirty="0"/>
              <a:t> </a:t>
            </a:r>
            <a:r>
              <a:rPr lang="en-IN" dirty="0" err="1"/>
              <a:t>ùNn§ÓúU</a:t>
            </a:r>
            <a:endParaRPr lang="en-IN" dirty="0"/>
          </a:p>
          <a:p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ùNôkRUôd</a:t>
            </a:r>
            <a:r>
              <a:rPr lang="en-IN" dirty="0"/>
              <a:t>¡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UôtßúU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82548-744B-47DA-A210-2BFE4F8574E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LûWLs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L²Ls </a:t>
            </a:r>
            <a:r>
              <a:rPr lang="en-IN" dirty="0" err="1"/>
              <a:t>RÚm</a:t>
            </a:r>
            <a:r>
              <a:rPr lang="en-IN" dirty="0"/>
              <a:t> ËY ®</a:t>
            </a:r>
            <a:r>
              <a:rPr lang="en-IN" dirty="0" err="1"/>
              <a:t>ÚhNúU</a:t>
            </a:r>
            <a:endParaRPr lang="en-IN" dirty="0"/>
          </a:p>
          <a:p>
            <a:r>
              <a:rPr lang="en-IN" dirty="0" err="1"/>
              <a:t>CûXL°úX</a:t>
            </a:r>
            <a:r>
              <a:rPr lang="en-IN" dirty="0"/>
              <a:t> </a:t>
            </a:r>
            <a:r>
              <a:rPr lang="en-IN" dirty="0" err="1"/>
              <a:t>BúWôd¡Vm</a:t>
            </a:r>
            <a:r>
              <a:rPr lang="en-IN" dirty="0"/>
              <a:t> AÕ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18022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D4CFB-42DC-4B88-A8EE-C99763DF829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R¬jÕd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</a:t>
            </a:r>
            <a:r>
              <a:rPr lang="en-IN" dirty="0" err="1"/>
              <a:t>F¯VdLôWo</a:t>
            </a:r>
            <a:endParaRPr lang="en-IN" dirty="0"/>
          </a:p>
          <a:p>
            <a:r>
              <a:rPr lang="en-IN" dirty="0"/>
              <a:t>úRY²u </a:t>
            </a:r>
            <a:r>
              <a:rPr lang="en-IN" dirty="0" err="1"/>
              <a:t>NêLj§úX</a:t>
            </a:r>
            <a:r>
              <a:rPr lang="en-IN" dirty="0"/>
              <a:t> </a:t>
            </a:r>
            <a:r>
              <a:rPr lang="en-IN" dirty="0" err="1"/>
              <a:t>U¡rk§ÚlTôoLs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46386-0F4D-4DB4-B864-4382B0986B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CWûY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TLXôdÏm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ùY°fNúU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Bh</a:t>
            </a:r>
            <a:r>
              <a:rPr lang="en-IN" dirty="0"/>
              <a:t>£ </a:t>
            </a:r>
            <a:r>
              <a:rPr lang="en-IN" dirty="0" err="1"/>
              <a:t>ùNnúYôm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7DEDE-D7A3-4EDA-96F7-F388A77019E5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LôhÓ</a:t>
            </a:r>
            <a:r>
              <a:rPr lang="en-IN" dirty="0"/>
              <a:t> </a:t>
            </a:r>
            <a:r>
              <a:rPr lang="en-IN" dirty="0" err="1"/>
              <a:t>UWeLÞdÏs</a:t>
            </a:r>
            <a:r>
              <a:rPr lang="en-IN" dirty="0"/>
              <a:t> ¡</a:t>
            </a:r>
            <a:r>
              <a:rPr lang="en-IN" dirty="0" err="1"/>
              <a:t>f£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UWjûR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ØhLÞdÏs</a:t>
            </a:r>
            <a:r>
              <a:rPr lang="en-IN" dirty="0"/>
              <a:t> </a:t>
            </a:r>
            <a:r>
              <a:rPr lang="en-IN" dirty="0" err="1"/>
              <a:t>UXokR</a:t>
            </a:r>
            <a:r>
              <a:rPr lang="en-IN" dirty="0"/>
              <a:t> JÚ </a:t>
            </a:r>
            <a:r>
              <a:rPr lang="en-IN" dirty="0" err="1"/>
              <a:t>Ä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×xTm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163ED-9104-4438-8FB9-785F4C82C9EA}"/>
              </a:ext>
            </a:extLst>
          </p:cNvPr>
          <p:cNvSpPr txBox="1"/>
          <p:nvPr/>
        </p:nvSpPr>
        <p:spPr>
          <a:xfrm>
            <a:off x="0" y="538974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AuTo</a:t>
            </a:r>
            <a:r>
              <a:rPr lang="en-IN" sz="4300" dirty="0"/>
              <a:t> </a:t>
            </a:r>
            <a:r>
              <a:rPr lang="en-IN" sz="4300" dirty="0" err="1"/>
              <a:t>CúVÑ</a:t>
            </a:r>
            <a:r>
              <a:rPr lang="en-IN" sz="4300" dirty="0"/>
              <a:t> </a:t>
            </a:r>
            <a:r>
              <a:rPr lang="en-IN" sz="4300" dirty="0" err="1"/>
              <a:t>úSNdùLô¥Vôn</a:t>
            </a:r>
            <a:r>
              <a:rPr lang="en-IN" sz="4300" dirty="0"/>
              <a:t> C\e¡ </a:t>
            </a:r>
            <a:r>
              <a:rPr lang="en-IN" sz="4300" dirty="0" err="1"/>
              <a:t>YÚ¡u</a:t>
            </a:r>
            <a:r>
              <a:rPr lang="en-IN" sz="4300" dirty="0"/>
              <a:t>\</a:t>
            </a:r>
            <a:r>
              <a:rPr lang="en-IN" sz="4300" dirty="0" err="1"/>
              <a:t>ôo</a:t>
            </a:r>
            <a:endParaRPr lang="en-IN" sz="4300" dirty="0"/>
          </a:p>
          <a:p>
            <a:r>
              <a:rPr lang="en-IN" sz="4300" dirty="0" err="1"/>
              <a:t>BhÓdÏh</a:t>
            </a:r>
            <a:r>
              <a:rPr lang="en-IN" sz="4300" dirty="0"/>
              <a:t>¥«u </a:t>
            </a:r>
            <a:r>
              <a:rPr lang="en-IN" sz="4300" dirty="0" err="1"/>
              <a:t>CWjRjRôúX</a:t>
            </a:r>
            <a:r>
              <a:rPr lang="en-IN" sz="4300" dirty="0"/>
              <a:t> </a:t>
            </a:r>
            <a:r>
              <a:rPr lang="en-IN" sz="4300" dirty="0" err="1"/>
              <a:t>ÁhÓd</a:t>
            </a:r>
            <a:r>
              <a:rPr lang="en-IN" sz="4300" dirty="0"/>
              <a:t> </a:t>
            </a:r>
            <a:r>
              <a:rPr lang="en-IN" sz="4300" dirty="0" err="1"/>
              <a:t>ùLôs¡u</a:t>
            </a:r>
            <a:r>
              <a:rPr lang="en-IN" sz="4300" dirty="0"/>
              <a:t>\</a:t>
            </a:r>
            <a:r>
              <a:rPr lang="en-IN" sz="4300" dirty="0" err="1"/>
              <a:t>ôo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83BD5-DBA6-434F-88B7-55E10BF0C886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LuUûXûV</a:t>
            </a:r>
            <a:r>
              <a:rPr lang="en-IN" sz="4400" dirty="0"/>
              <a:t> ©[</a:t>
            </a:r>
            <a:r>
              <a:rPr lang="en-IN" sz="4400" dirty="0" err="1"/>
              <a:t>kÕ</a:t>
            </a:r>
            <a:r>
              <a:rPr lang="en-IN" sz="4400" dirty="0"/>
              <a:t> ËYjRi½o </a:t>
            </a:r>
            <a:r>
              <a:rPr lang="en-IN" sz="4400" dirty="0" err="1"/>
              <a:t>RÚTYo</a:t>
            </a:r>
            <a:endParaRPr lang="en-IN" sz="4400" dirty="0"/>
          </a:p>
          <a:p>
            <a:r>
              <a:rPr lang="en-IN" sz="4400" dirty="0"/>
              <a:t>©[</a:t>
            </a:r>
            <a:r>
              <a:rPr lang="en-IN" sz="4400" dirty="0" err="1"/>
              <a:t>ÜiP</a:t>
            </a:r>
            <a:r>
              <a:rPr lang="en-IN" sz="4400" dirty="0"/>
              <a:t> </a:t>
            </a:r>
            <a:r>
              <a:rPr lang="en-IN" sz="4400" dirty="0" err="1"/>
              <a:t>LWj</a:t>
            </a:r>
            <a:r>
              <a:rPr lang="en-IN" sz="4400" dirty="0"/>
              <a:t>§]</a:t>
            </a:r>
            <a:r>
              <a:rPr lang="en-IN" sz="4400" dirty="0" err="1"/>
              <a:t>ôúX</a:t>
            </a:r>
            <a:r>
              <a:rPr lang="en-IN" sz="4400" dirty="0"/>
              <a:t> </a:t>
            </a:r>
            <a:r>
              <a:rPr lang="en-IN" sz="4400" dirty="0" err="1"/>
              <a:t>ÑLjûR</a:t>
            </a:r>
            <a:r>
              <a:rPr lang="en-IN" sz="4400" dirty="0"/>
              <a:t> </a:t>
            </a:r>
            <a:r>
              <a:rPr lang="en-IN" sz="4400" dirty="0" err="1"/>
              <a:t>A°lTYo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168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2020-12-20T02:49:56Z</dcterms:modified>
</cp:coreProperties>
</file>