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78DE59-A915-4908-86A7-D6EDB2436A0E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BVjRUôú</a:t>
            </a:r>
            <a:r>
              <a:rPr lang="en-IN" dirty="0"/>
              <a:t>]u </a:t>
            </a:r>
            <a:r>
              <a:rPr lang="en-IN" dirty="0" err="1"/>
              <a:t>BiPYûW</a:t>
            </a:r>
            <a:r>
              <a:rPr lang="en-IN" dirty="0"/>
              <a:t> </a:t>
            </a:r>
            <a:r>
              <a:rPr lang="en-IN" dirty="0" err="1"/>
              <a:t>Nk§dL</a:t>
            </a:r>
            <a:endParaRPr lang="en-IN" dirty="0"/>
          </a:p>
          <a:p>
            <a:r>
              <a:rPr lang="en-IN" dirty="0"/>
              <a:t>¨</a:t>
            </a:r>
            <a:r>
              <a:rPr lang="en-IN" dirty="0" err="1"/>
              <a:t>j§V</a:t>
            </a:r>
            <a:r>
              <a:rPr lang="en-IN" dirty="0"/>
              <a:t> </a:t>
            </a:r>
            <a:r>
              <a:rPr lang="en-IN" dirty="0" err="1"/>
              <a:t>U¡rf</a:t>
            </a:r>
            <a:r>
              <a:rPr lang="en-IN" dirty="0"/>
              <a:t>£ </a:t>
            </a:r>
            <a:r>
              <a:rPr lang="en-IN" dirty="0" err="1"/>
              <a:t>AûPúYu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BF57A-630A-4D07-A07C-A1A409F235D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TtTX</a:t>
            </a:r>
            <a:r>
              <a:rPr lang="en-IN" dirty="0"/>
              <a:t> </a:t>
            </a:r>
            <a:r>
              <a:rPr lang="en-IN" dirty="0" err="1"/>
              <a:t>ÕuTeLs</a:t>
            </a:r>
            <a:r>
              <a:rPr lang="en-IN" dirty="0"/>
              <a:t> </a:t>
            </a:r>
            <a:r>
              <a:rPr lang="en-IN" dirty="0" err="1"/>
              <a:t>N¡j§ÓúYu</a:t>
            </a:r>
            <a:endParaRPr lang="en-IN" dirty="0"/>
          </a:p>
          <a:p>
            <a:r>
              <a:rPr lang="en-IN" dirty="0" err="1"/>
              <a:t>úT¬uT</a:t>
            </a:r>
            <a:r>
              <a:rPr lang="en-IN" dirty="0"/>
              <a:t> </a:t>
            </a:r>
            <a:r>
              <a:rPr lang="en-IN" dirty="0" err="1"/>
              <a:t>CWôwVm</a:t>
            </a:r>
            <a:r>
              <a:rPr lang="en-IN" dirty="0"/>
              <a:t> </a:t>
            </a:r>
            <a:r>
              <a:rPr lang="en-IN" dirty="0" err="1"/>
              <a:t>úNok§ÓúYu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60FC40-51E3-4E8A-8C52-C50F707C4C9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GdLô</a:t>
            </a:r>
            <a:r>
              <a:rPr lang="en-IN" dirty="0"/>
              <a:t>[</a:t>
            </a:r>
            <a:r>
              <a:rPr lang="en-IN" dirty="0" err="1"/>
              <a:t>eLs</a:t>
            </a:r>
            <a:r>
              <a:rPr lang="en-IN" dirty="0"/>
              <a:t> ùRô²j§P </a:t>
            </a:r>
            <a:r>
              <a:rPr lang="en-IN" dirty="0" err="1"/>
              <a:t>BVjRúU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AÚm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YÚ¡\</a:t>
            </a:r>
            <a:r>
              <a:rPr lang="en-IN" dirty="0" err="1"/>
              <a:t>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83AB1-398D-48FC-9B9F-3839C7A91F5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BùUu</a:t>
            </a:r>
            <a:r>
              <a:rPr lang="en-IN" dirty="0"/>
              <a:t> Gu </a:t>
            </a:r>
            <a:r>
              <a:rPr lang="en-IN" dirty="0" err="1"/>
              <a:t>CúVÑúY</a:t>
            </a:r>
            <a:r>
              <a:rPr lang="en-IN" dirty="0"/>
              <a:t> </a:t>
            </a:r>
            <a:r>
              <a:rPr lang="en-IN" dirty="0" err="1"/>
              <a:t>YôÚm</a:t>
            </a:r>
            <a:r>
              <a:rPr lang="en-IN" dirty="0"/>
              <a:t> </a:t>
            </a:r>
            <a:r>
              <a:rPr lang="en-IN" dirty="0" err="1"/>
              <a:t>Guú</a:t>
            </a:r>
            <a:r>
              <a:rPr lang="en-IN" dirty="0"/>
              <a:t>\</a:t>
            </a:r>
          </a:p>
          <a:p>
            <a:r>
              <a:rPr lang="en-IN" dirty="0" err="1"/>
              <a:t>BYÛPu</a:t>
            </a:r>
            <a:r>
              <a:rPr lang="en-IN" dirty="0"/>
              <a:t> </a:t>
            </a:r>
            <a:r>
              <a:rPr lang="en-IN" dirty="0" err="1"/>
              <a:t>G§oTôoj§ÚlúTu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5821C-8D1F-4A7D-A3B8-024DF379C173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TWúXôLm</a:t>
            </a:r>
            <a:r>
              <a:rPr lang="en-IN" dirty="0"/>
              <a:t> </a:t>
            </a:r>
            <a:r>
              <a:rPr lang="en-IN" dirty="0" err="1"/>
              <a:t>ùNpX</a:t>
            </a:r>
            <a:r>
              <a:rPr lang="en-IN" dirty="0"/>
              <a:t> </a:t>
            </a:r>
            <a:r>
              <a:rPr lang="en-IN" dirty="0" err="1"/>
              <a:t>Sôàm</a:t>
            </a:r>
            <a:r>
              <a:rPr lang="en-IN" dirty="0"/>
              <a:t> </a:t>
            </a:r>
            <a:r>
              <a:rPr lang="en-IN" dirty="0" err="1"/>
              <a:t>BVjRúU</a:t>
            </a:r>
            <a:endParaRPr lang="en-IN" dirty="0"/>
          </a:p>
          <a:p>
            <a:r>
              <a:rPr lang="en-IN" dirty="0" err="1"/>
              <a:t>ùTôu</a:t>
            </a:r>
            <a:r>
              <a:rPr lang="en-IN" dirty="0"/>
              <a:t> </a:t>
            </a:r>
            <a:r>
              <a:rPr lang="en-IN" dirty="0" err="1"/>
              <a:t>SLWm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ÑRkR¬lúTu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C7A3B-7115-4E84-AB8E-84BAC87BB3A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Tô</a:t>
            </a:r>
            <a:r>
              <a:rPr lang="en-IN" dirty="0"/>
              <a:t>¥ T\</a:t>
            </a:r>
            <a:r>
              <a:rPr lang="en-IN" dirty="0" err="1"/>
              <a:t>k§ÓúYu</a:t>
            </a:r>
            <a:endParaRPr lang="en-IN" dirty="0"/>
          </a:p>
          <a:p>
            <a:r>
              <a:rPr lang="en-IN" dirty="0" err="1"/>
              <a:t>BiPYo</a:t>
            </a:r>
            <a:r>
              <a:rPr lang="en-IN" dirty="0"/>
              <a:t> </a:t>
            </a:r>
            <a:r>
              <a:rPr lang="en-IN" dirty="0" err="1"/>
              <a:t>AûZj§Óm</a:t>
            </a:r>
            <a:r>
              <a:rPr lang="en-IN" dirty="0"/>
              <a:t> </a:t>
            </a:r>
            <a:r>
              <a:rPr lang="en-IN" dirty="0" err="1"/>
              <a:t>Sô</a:t>
            </a:r>
            <a:r>
              <a:rPr lang="en-IN" dirty="0"/>
              <a:t>[§</a:t>
            </a:r>
            <a:r>
              <a:rPr lang="en-IN" dirty="0" err="1"/>
              <a:t>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10B49-54B1-4FB8-902D-82462B8C3C2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Uj§V BLôV Á§úX</a:t>
            </a:r>
          </a:p>
          <a:p>
            <a:r>
              <a:rPr lang="en-IN" dirty="0" err="1"/>
              <a:t>Uu</a:t>
            </a:r>
            <a:r>
              <a:rPr lang="en-IN" dirty="0"/>
              <a:t>]u </a:t>
            </a:r>
            <a:r>
              <a:rPr lang="en-IN" dirty="0" err="1"/>
              <a:t>CúVÑûYd</a:t>
            </a:r>
            <a:r>
              <a:rPr lang="en-IN" dirty="0"/>
              <a:t> </a:t>
            </a:r>
            <a:r>
              <a:rPr lang="en-IN" dirty="0" err="1"/>
              <a:t>LôÔúYu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D2BA8-0F7B-4633-BC00-82C44ACDCD2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UQYô</a:t>
            </a:r>
            <a:r>
              <a:rPr lang="en-IN" dirty="0"/>
              <a:t>[u </a:t>
            </a:r>
            <a:r>
              <a:rPr lang="en-IN" dirty="0" err="1"/>
              <a:t>RhÓmúTôÕ</a:t>
            </a:r>
            <a:r>
              <a:rPr lang="en-IN" dirty="0"/>
              <a:t> </a:t>
            </a:r>
            <a:r>
              <a:rPr lang="en-IN" dirty="0" err="1"/>
              <a:t>BVjRúU</a:t>
            </a:r>
            <a:endParaRPr lang="en-IN" dirty="0"/>
          </a:p>
          <a:p>
            <a:r>
              <a:rPr lang="en-IN" dirty="0" err="1"/>
              <a:t>Ue¡PôúR</a:t>
            </a:r>
            <a:r>
              <a:rPr lang="en-IN" dirty="0"/>
              <a:t> Gu ®[</a:t>
            </a:r>
            <a:r>
              <a:rPr lang="en-IN" dirty="0" err="1"/>
              <a:t>dÏLú</a:t>
            </a:r>
            <a:r>
              <a:rPr lang="en-IN" dirty="0"/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3AFFE-715D-49EF-94DC-6CC381880B6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ËY </a:t>
            </a:r>
            <a:r>
              <a:rPr lang="en-IN" dirty="0" err="1"/>
              <a:t>ÑPo</a:t>
            </a:r>
            <a:r>
              <a:rPr lang="en-IN" dirty="0"/>
              <a:t> </a:t>
            </a:r>
            <a:r>
              <a:rPr lang="en-IN" dirty="0" err="1"/>
              <a:t>J°Vôn</a:t>
            </a:r>
            <a:r>
              <a:rPr lang="en-IN" dirty="0"/>
              <a:t> </a:t>
            </a:r>
            <a:r>
              <a:rPr lang="en-IN" dirty="0" err="1"/>
              <a:t>ù_ô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lúTu</a:t>
            </a:r>
            <a:endParaRPr lang="en-IN" dirty="0"/>
          </a:p>
          <a:p>
            <a:r>
              <a:rPr lang="en-IN" dirty="0" err="1"/>
              <a:t>úRYl</a:t>
            </a:r>
            <a:r>
              <a:rPr lang="en-IN" dirty="0"/>
              <a:t> ©</a:t>
            </a:r>
            <a:r>
              <a:rPr lang="en-IN" dirty="0" err="1"/>
              <a:t>Rô</a:t>
            </a:r>
            <a:r>
              <a:rPr lang="en-IN" dirty="0"/>
              <a:t> </a:t>
            </a:r>
            <a:r>
              <a:rPr lang="en-IN" dirty="0" err="1"/>
              <a:t>ReÏm</a:t>
            </a:r>
            <a:r>
              <a:rPr lang="en-IN" dirty="0"/>
              <a:t> </a:t>
            </a:r>
            <a:r>
              <a:rPr lang="en-IN" dirty="0" err="1"/>
              <a:t>Uô°ûL«p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0E6EA0-964C-410D-8E2C-8B17844A513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ÑT§] </a:t>
            </a:r>
            <a:r>
              <a:rPr lang="en-IN" dirty="0" err="1"/>
              <a:t>ùYiYv§Wm</a:t>
            </a:r>
            <a:r>
              <a:rPr lang="en-IN" dirty="0"/>
              <a:t> </a:t>
            </a:r>
            <a:r>
              <a:rPr lang="en-IN" dirty="0" err="1"/>
              <a:t>BVjRúU</a:t>
            </a:r>
            <a:endParaRPr lang="en-IN" dirty="0"/>
          </a:p>
          <a:p>
            <a:r>
              <a:rPr lang="pt-BR" dirty="0"/>
              <a:t>ºÚPú] Sôu R¬j§ÓúYu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9E5C8D-923E-454E-B9F7-F161309E8A7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BhÓdÏh¥Vô</a:t>
            </a:r>
            <a:r>
              <a:rPr lang="en-IN" dirty="0"/>
              <a:t>]</a:t>
            </a:r>
            <a:r>
              <a:rPr lang="en-IN" dirty="0" err="1"/>
              <a:t>Yo</a:t>
            </a:r>
            <a:r>
              <a:rPr lang="en-IN" dirty="0"/>
              <a:t> ®</a:t>
            </a:r>
            <a:r>
              <a:rPr lang="en-IN" dirty="0" err="1"/>
              <a:t>Úk§p</a:t>
            </a:r>
            <a:endParaRPr lang="en-IN" dirty="0"/>
          </a:p>
          <a:p>
            <a:r>
              <a:rPr lang="en-IN" dirty="0" err="1"/>
              <a:t>AuTúWôúP</a:t>
            </a:r>
            <a:r>
              <a:rPr lang="en-IN" dirty="0"/>
              <a:t> </a:t>
            </a:r>
            <a:r>
              <a:rPr lang="en-IN" dirty="0" err="1"/>
              <a:t>Sôàm</a:t>
            </a:r>
            <a:r>
              <a:rPr lang="en-IN" dirty="0"/>
              <a:t> </a:t>
            </a:r>
            <a:r>
              <a:rPr lang="en-IN" dirty="0" err="1"/>
              <a:t>Åt±ÚlúTu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EA7AB-0CFB-4DC2-9412-78514834FDBB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Ñ®úN</a:t>
            </a:r>
            <a:r>
              <a:rPr lang="en-IN" dirty="0"/>
              <a:t>` </a:t>
            </a:r>
            <a:r>
              <a:rPr lang="en-IN" dirty="0" err="1"/>
              <a:t>TôRWhûN</a:t>
            </a:r>
            <a:r>
              <a:rPr lang="en-IN" dirty="0"/>
              <a:t> </a:t>
            </a:r>
            <a:r>
              <a:rPr lang="en-IN" dirty="0" err="1"/>
              <a:t>BVjRúU</a:t>
            </a:r>
            <a:endParaRPr lang="en-IN" dirty="0"/>
          </a:p>
          <a:p>
            <a:r>
              <a:rPr lang="en-IN" dirty="0" err="1"/>
              <a:t>úNûY«úX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A¦k§ÓúYu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05F6D3-5C91-4379-9EA3-80DDE5C928F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Sôs</a:t>
            </a:r>
            <a:r>
              <a:rPr lang="en-IN" dirty="0"/>
              <a:t> </a:t>
            </a:r>
            <a:r>
              <a:rPr lang="en-IN" dirty="0" err="1"/>
              <a:t>úYLm</a:t>
            </a:r>
            <a:r>
              <a:rPr lang="en-IN" dirty="0"/>
              <a:t> </a:t>
            </a:r>
            <a:r>
              <a:rPr lang="en-IN" dirty="0" err="1"/>
              <a:t>ùSÚe¡ÓúR</a:t>
            </a:r>
            <a:endParaRPr lang="en-IN" dirty="0"/>
          </a:p>
          <a:p>
            <a:r>
              <a:rPr lang="en-IN" dirty="0" err="1"/>
              <a:t>CkR</a:t>
            </a:r>
            <a:r>
              <a:rPr lang="en-IN" dirty="0"/>
              <a:t> </a:t>
            </a:r>
            <a:r>
              <a:rPr lang="en-IN" dirty="0" err="1"/>
              <a:t>StùNn§ûV</a:t>
            </a:r>
            <a:r>
              <a:rPr lang="en-IN" dirty="0"/>
              <a:t> </a:t>
            </a:r>
            <a:r>
              <a:rPr lang="en-IN" dirty="0" err="1"/>
              <a:t>Nôt±ÓúYu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0C85D-45E6-4E85-BE1A-45CC42FA5C9E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TôÓThÓ</a:t>
            </a:r>
            <a:r>
              <a:rPr lang="en-IN" dirty="0"/>
              <a:t> </a:t>
            </a:r>
            <a:r>
              <a:rPr lang="en-IN" dirty="0" err="1"/>
              <a:t>U¬dLÜm</a:t>
            </a:r>
            <a:r>
              <a:rPr lang="en-IN" dirty="0"/>
              <a:t> </a:t>
            </a:r>
            <a:r>
              <a:rPr lang="en-IN" dirty="0" err="1"/>
              <a:t>BVjRúU</a:t>
            </a:r>
            <a:endParaRPr lang="en-IN" dirty="0"/>
          </a:p>
          <a:p>
            <a:r>
              <a:rPr lang="en-IN" dirty="0"/>
              <a:t>Tô¬²úX Gu </a:t>
            </a:r>
            <a:r>
              <a:rPr lang="en-IN" dirty="0" err="1"/>
              <a:t>CúVÑÜdLôn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190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2020-12-17T05:09:51Z</dcterms:modified>
</cp:coreProperties>
</file>