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E7F380AD-96E1-41BD-8EC5-667E84937565}"/>
    <pc:docChg chg="modSld">
      <pc:chgData name="Samson Christopher" userId="6a13b5f1e64a53ae" providerId="LiveId" clId="{E7F380AD-96E1-41BD-8EC5-667E84937565}" dt="2020-12-20T02:54:55.566" v="72" actId="1035"/>
      <pc:docMkLst>
        <pc:docMk/>
      </pc:docMkLst>
      <pc:sldChg chg="modSp mod">
        <pc:chgData name="Samson Christopher" userId="6a13b5f1e64a53ae" providerId="LiveId" clId="{E7F380AD-96E1-41BD-8EC5-667E84937565}" dt="2020-12-20T02:51:37.333" v="6" actId="1036"/>
        <pc:sldMkLst>
          <pc:docMk/>
          <pc:sldMk cId="944968354" sldId="391"/>
        </pc:sldMkLst>
        <pc:spChg chg="mod">
          <ac:chgData name="Samson Christopher" userId="6a13b5f1e64a53ae" providerId="LiveId" clId="{E7F380AD-96E1-41BD-8EC5-667E84937565}" dt="2020-12-20T02:51:37.333" v="6" actId="1036"/>
          <ac:spMkLst>
            <pc:docMk/>
            <pc:sldMk cId="944968354" sldId="391"/>
            <ac:spMk id="4" creationId="{042C76C4-AAF0-4B66-B34C-E59248566856}"/>
          </ac:spMkLst>
        </pc:spChg>
      </pc:sldChg>
      <pc:sldChg chg="modSp mod">
        <pc:chgData name="Samson Christopher" userId="6a13b5f1e64a53ae" providerId="LiveId" clId="{E7F380AD-96E1-41BD-8EC5-667E84937565}" dt="2020-12-20T02:53:50.374" v="15" actId="1036"/>
        <pc:sldMkLst>
          <pc:docMk/>
          <pc:sldMk cId="1414681237" sldId="392"/>
        </pc:sldMkLst>
        <pc:spChg chg="mod">
          <ac:chgData name="Samson Christopher" userId="6a13b5f1e64a53ae" providerId="LiveId" clId="{E7F380AD-96E1-41BD-8EC5-667E84937565}" dt="2020-12-20T02:53:50.374" v="15" actId="1036"/>
          <ac:spMkLst>
            <pc:docMk/>
            <pc:sldMk cId="1414681237" sldId="392"/>
            <ac:spMk id="4" creationId="{44C126CC-388D-435B-BBF4-0EACE40725FE}"/>
          </ac:spMkLst>
        </pc:spChg>
      </pc:sldChg>
      <pc:sldChg chg="modSp mod">
        <pc:chgData name="Samson Christopher" userId="6a13b5f1e64a53ae" providerId="LiveId" clId="{E7F380AD-96E1-41BD-8EC5-667E84937565}" dt="2020-12-20T02:54:07.916" v="23" actId="1035"/>
        <pc:sldMkLst>
          <pc:docMk/>
          <pc:sldMk cId="4103851070" sldId="393"/>
        </pc:sldMkLst>
        <pc:spChg chg="mod">
          <ac:chgData name="Samson Christopher" userId="6a13b5f1e64a53ae" providerId="LiveId" clId="{E7F380AD-96E1-41BD-8EC5-667E84937565}" dt="2020-12-20T02:54:07.916" v="23" actId="1035"/>
          <ac:spMkLst>
            <pc:docMk/>
            <pc:sldMk cId="4103851070" sldId="393"/>
            <ac:spMk id="4" creationId="{4D4FAE55-827D-4607-BDFD-9C183A376414}"/>
          </ac:spMkLst>
        </pc:spChg>
      </pc:sldChg>
      <pc:sldChg chg="modSp mod">
        <pc:chgData name="Samson Christopher" userId="6a13b5f1e64a53ae" providerId="LiveId" clId="{E7F380AD-96E1-41BD-8EC5-667E84937565}" dt="2020-12-20T02:54:22.239" v="32" actId="1035"/>
        <pc:sldMkLst>
          <pc:docMk/>
          <pc:sldMk cId="659567130" sldId="394"/>
        </pc:sldMkLst>
        <pc:spChg chg="mod">
          <ac:chgData name="Samson Christopher" userId="6a13b5f1e64a53ae" providerId="LiveId" clId="{E7F380AD-96E1-41BD-8EC5-667E84937565}" dt="2020-12-20T02:54:22.239" v="32" actId="1035"/>
          <ac:spMkLst>
            <pc:docMk/>
            <pc:sldMk cId="659567130" sldId="394"/>
            <ac:spMk id="4" creationId="{6CF25AB5-DC5C-43D3-BE20-95BBC786EF3A}"/>
          </ac:spMkLst>
        </pc:spChg>
      </pc:sldChg>
      <pc:sldChg chg="modSp mod">
        <pc:chgData name="Samson Christopher" userId="6a13b5f1e64a53ae" providerId="LiveId" clId="{E7F380AD-96E1-41BD-8EC5-667E84937565}" dt="2020-12-20T02:54:33.885" v="45" actId="1036"/>
        <pc:sldMkLst>
          <pc:docMk/>
          <pc:sldMk cId="859356432" sldId="395"/>
        </pc:sldMkLst>
        <pc:spChg chg="mod">
          <ac:chgData name="Samson Christopher" userId="6a13b5f1e64a53ae" providerId="LiveId" clId="{E7F380AD-96E1-41BD-8EC5-667E84937565}" dt="2020-12-20T02:54:33.885" v="45" actId="1036"/>
          <ac:spMkLst>
            <pc:docMk/>
            <pc:sldMk cId="859356432" sldId="395"/>
            <ac:spMk id="4" creationId="{557E7569-91EC-456C-8CA0-4E0647544F16}"/>
          </ac:spMkLst>
        </pc:spChg>
      </pc:sldChg>
      <pc:sldChg chg="modSp mod">
        <pc:chgData name="Samson Christopher" userId="6a13b5f1e64a53ae" providerId="LiveId" clId="{E7F380AD-96E1-41BD-8EC5-667E84937565}" dt="2020-12-20T02:54:43.836" v="59" actId="1036"/>
        <pc:sldMkLst>
          <pc:docMk/>
          <pc:sldMk cId="2025405914" sldId="396"/>
        </pc:sldMkLst>
        <pc:spChg chg="mod">
          <ac:chgData name="Samson Christopher" userId="6a13b5f1e64a53ae" providerId="LiveId" clId="{E7F380AD-96E1-41BD-8EC5-667E84937565}" dt="2020-12-20T02:54:43.836" v="59" actId="1036"/>
          <ac:spMkLst>
            <pc:docMk/>
            <pc:sldMk cId="2025405914" sldId="396"/>
            <ac:spMk id="4" creationId="{2BA6711B-2791-4FEA-85C8-BDDC195FC0E9}"/>
          </ac:spMkLst>
        </pc:spChg>
      </pc:sldChg>
      <pc:sldChg chg="modSp mod">
        <pc:chgData name="Samson Christopher" userId="6a13b5f1e64a53ae" providerId="LiveId" clId="{E7F380AD-96E1-41BD-8EC5-667E84937565}" dt="2020-12-20T02:54:55.566" v="72" actId="1035"/>
        <pc:sldMkLst>
          <pc:docMk/>
          <pc:sldMk cId="2940326978" sldId="397"/>
        </pc:sldMkLst>
        <pc:spChg chg="mod">
          <ac:chgData name="Samson Christopher" userId="6a13b5f1e64a53ae" providerId="LiveId" clId="{E7F380AD-96E1-41BD-8EC5-667E84937565}" dt="2020-12-20T02:54:55.566" v="72" actId="1035"/>
          <ac:spMkLst>
            <pc:docMk/>
            <pc:sldMk cId="2940326978" sldId="397"/>
            <ac:spMk id="5" creationId="{F83043D2-AB1E-4901-A9AD-ACAFF81F4C50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9EBBD-C235-4138-B173-6135C56661E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Baô</a:t>
            </a:r>
            <a:r>
              <a:rPr lang="en-IN" dirty="0"/>
              <a:t> Gu] </a:t>
            </a:r>
            <a:r>
              <a:rPr lang="en-IN" dirty="0" err="1"/>
              <a:t>CuTmõ</a:t>
            </a:r>
            <a:r>
              <a:rPr lang="en-IN" dirty="0"/>
              <a:t> </a:t>
            </a:r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CuTm</a:t>
            </a:r>
            <a:endParaRPr lang="en-IN" dirty="0"/>
          </a:p>
          <a:p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A°jR</a:t>
            </a:r>
            <a:r>
              <a:rPr lang="en-US" dirty="0"/>
              <a:t>]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043D2-AB1E-4901-A9AD-ACAFF81F4C50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BLôV</a:t>
            </a:r>
            <a:r>
              <a:rPr lang="en-IN" sz="4400" dirty="0"/>
              <a:t> úULkR²p - </a:t>
            </a:r>
            <a:r>
              <a:rPr lang="en-IN" sz="4400" dirty="0" err="1"/>
              <a:t>úNoj§Óm</a:t>
            </a:r>
            <a:r>
              <a:rPr lang="en-IN" sz="4400" dirty="0"/>
              <a:t> </a:t>
            </a:r>
            <a:r>
              <a:rPr lang="en-IN" sz="4400" dirty="0" err="1"/>
              <a:t>úSWU§p</a:t>
            </a:r>
            <a:endParaRPr lang="en-IN" sz="4400" dirty="0"/>
          </a:p>
          <a:p>
            <a:r>
              <a:rPr lang="en-IN" sz="4400" dirty="0"/>
              <a:t>B]</a:t>
            </a:r>
            <a:r>
              <a:rPr lang="en-IN" sz="4400" dirty="0" err="1"/>
              <a:t>kRm</a:t>
            </a:r>
            <a:r>
              <a:rPr lang="en-IN" sz="4400" dirty="0"/>
              <a:t> B]</a:t>
            </a:r>
            <a:r>
              <a:rPr lang="en-IN" sz="4400" dirty="0" err="1"/>
              <a:t>kRúU</a:t>
            </a:r>
            <a:r>
              <a:rPr lang="en-IN" sz="4400" dirty="0"/>
              <a:t> - </a:t>
            </a:r>
            <a:r>
              <a:rPr lang="en-IN" sz="4400" dirty="0" err="1"/>
              <a:t>Guù</a:t>
            </a:r>
            <a:r>
              <a:rPr lang="en-IN" sz="4400" dirty="0"/>
              <a:t>\</a:t>
            </a:r>
            <a:r>
              <a:rPr lang="en-IN" sz="4400" dirty="0" err="1"/>
              <a:t>ußm</a:t>
            </a:r>
            <a:r>
              <a:rPr lang="en-IN" sz="4400" dirty="0"/>
              <a:t> B]</a:t>
            </a:r>
            <a:r>
              <a:rPr lang="en-IN" sz="4400" dirty="0" err="1"/>
              <a:t>kRúU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9272-AD7D-485B-8266-8610F7DD368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A[®</a:t>
            </a:r>
            <a:r>
              <a:rPr lang="en-IN" dirty="0" err="1"/>
              <a:t>tLPeLô</a:t>
            </a:r>
            <a:r>
              <a:rPr lang="en-IN" dirty="0"/>
              <a:t> ×</a:t>
            </a:r>
            <a:r>
              <a:rPr lang="en-IN" dirty="0" err="1"/>
              <a:t>j§dÏm</a:t>
            </a:r>
            <a:r>
              <a:rPr lang="en-IN" dirty="0"/>
              <a:t> </a:t>
            </a:r>
            <a:r>
              <a:rPr lang="en-IN" dirty="0" err="1"/>
              <a:t>Gh¥Pô</a:t>
            </a:r>
            <a:endParaRPr lang="en-IN" dirty="0"/>
          </a:p>
          <a:p>
            <a:r>
              <a:rPr lang="en-IN" dirty="0" err="1"/>
              <a:t>AuûT</a:t>
            </a:r>
            <a:r>
              <a:rPr lang="en-IN" dirty="0"/>
              <a:t> á\ </a:t>
            </a:r>
            <a:r>
              <a:rPr lang="en-IN" dirty="0" err="1"/>
              <a:t>SôÜm</a:t>
            </a:r>
            <a:r>
              <a:rPr lang="en-IN" dirty="0"/>
              <a:t> </a:t>
            </a:r>
            <a:r>
              <a:rPr lang="en-IN" dirty="0" err="1"/>
              <a:t>úTôÕúUô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66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D74E4-B2C0-4892-8989-BEBF1D537D05}"/>
              </a:ext>
            </a:extLst>
          </p:cNvPr>
          <p:cNvSpPr txBox="1"/>
          <p:nvPr/>
        </p:nvSpPr>
        <p:spPr>
          <a:xfrm>
            <a:off x="0" y="540110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¿N </a:t>
            </a:r>
            <a:r>
              <a:rPr lang="en-IN" dirty="0" err="1"/>
              <a:t>ÕúWô</a:t>
            </a:r>
            <a:r>
              <a:rPr lang="en-IN" dirty="0"/>
              <a:t>¡ </a:t>
            </a:r>
            <a:r>
              <a:rPr lang="en-IN" dirty="0" err="1"/>
              <a:t>GkRû</a:t>
            </a:r>
            <a:r>
              <a:rPr lang="en-IN" dirty="0"/>
              <a:t>] - </a:t>
            </a:r>
            <a:r>
              <a:rPr lang="en-IN" dirty="0" err="1"/>
              <a:t>TôNUôn</a:t>
            </a:r>
            <a:r>
              <a:rPr lang="en-IN" dirty="0"/>
              <a:t> </a:t>
            </a:r>
            <a:r>
              <a:rPr lang="en-IN" dirty="0" err="1"/>
              <a:t>HtÈúW</a:t>
            </a:r>
            <a:r>
              <a:rPr lang="en-IN" dirty="0"/>
              <a:t> ¿o</a:t>
            </a:r>
          </a:p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Eû</a:t>
            </a:r>
            <a:r>
              <a:rPr lang="en-IN" dirty="0"/>
              <a:t>[«²uú\ - </a:t>
            </a:r>
            <a:r>
              <a:rPr lang="en-IN" dirty="0" err="1"/>
              <a:t>çd</a:t>
            </a:r>
            <a:r>
              <a:rPr lang="en-IN" dirty="0"/>
              <a:t>¡ GÓj¾úW ¿o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76C4-AAF0-4B66-B34C-E59248566856}"/>
              </a:ext>
            </a:extLst>
          </p:cNvPr>
          <p:cNvSpPr txBox="1"/>
          <p:nvPr/>
        </p:nvSpPr>
        <p:spPr>
          <a:xfrm>
            <a:off x="-1" y="5439102"/>
            <a:ext cx="12192001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SôN</a:t>
            </a:r>
            <a:r>
              <a:rPr lang="en-IN" sz="4200" dirty="0"/>
              <a:t>×¬ </a:t>
            </a:r>
            <a:r>
              <a:rPr lang="en-IN" sz="4200" dirty="0" err="1"/>
              <a:t>úSôd¡úV</a:t>
            </a:r>
            <a:r>
              <a:rPr lang="en-IN" sz="4200" dirty="0"/>
              <a:t> - ®</a:t>
            </a:r>
            <a:r>
              <a:rPr lang="en-IN" sz="4200" dirty="0" err="1"/>
              <a:t>ûWkÕ</a:t>
            </a:r>
            <a:r>
              <a:rPr lang="en-IN" sz="4200" dirty="0"/>
              <a:t> </a:t>
            </a:r>
            <a:r>
              <a:rPr lang="en-IN" sz="4200" dirty="0" err="1"/>
              <a:t>ùNu</a:t>
            </a:r>
            <a:r>
              <a:rPr lang="en-IN" sz="4200" dirty="0"/>
              <a:t>\ </a:t>
            </a:r>
            <a:r>
              <a:rPr lang="en-IN" sz="4200" dirty="0" err="1"/>
              <a:t>Guû</a:t>
            </a:r>
            <a:r>
              <a:rPr lang="en-IN" sz="4200" dirty="0"/>
              <a:t>]</a:t>
            </a:r>
          </a:p>
          <a:p>
            <a:r>
              <a:rPr lang="en-IN" sz="4200" dirty="0" err="1"/>
              <a:t>TôNm</a:t>
            </a:r>
            <a:r>
              <a:rPr lang="en-IN" sz="4200" dirty="0"/>
              <a:t> </a:t>
            </a:r>
            <a:r>
              <a:rPr lang="en-IN" sz="4200" dirty="0" err="1"/>
              <a:t>ûYjúRu</a:t>
            </a:r>
            <a:r>
              <a:rPr lang="en-IN" sz="4200" dirty="0"/>
              <a:t> EkR²p </a:t>
            </a:r>
            <a:r>
              <a:rPr lang="en-IN" sz="4200" dirty="0" err="1"/>
              <a:t>Guß</a:t>
            </a:r>
            <a:r>
              <a:rPr lang="en-IN" sz="4200" dirty="0"/>
              <a:t> á® AûZj¾úW ¿o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126CC-388D-435B-BBF4-0EACE40725FE}"/>
              </a:ext>
            </a:extLst>
          </p:cNvPr>
          <p:cNvSpPr txBox="1"/>
          <p:nvPr/>
        </p:nvSpPr>
        <p:spPr>
          <a:xfrm>
            <a:off x="0" y="53805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ùS±kR</a:t>
            </a:r>
            <a:r>
              <a:rPr lang="en-IN" sz="4400" dirty="0"/>
              <a:t> </a:t>
            </a:r>
            <a:r>
              <a:rPr lang="en-IN" sz="4400" dirty="0" err="1"/>
              <a:t>SôQp</a:t>
            </a:r>
            <a:r>
              <a:rPr lang="en-IN" sz="4400" dirty="0"/>
              <a:t> </a:t>
            </a:r>
            <a:r>
              <a:rPr lang="en-IN" sz="4400" dirty="0" err="1"/>
              <a:t>Guû</a:t>
            </a:r>
            <a:r>
              <a:rPr lang="en-IN" sz="4400" dirty="0"/>
              <a:t>] - </a:t>
            </a:r>
            <a:r>
              <a:rPr lang="en-IN" sz="4400" dirty="0" err="1"/>
              <a:t>Ø±j§Óm</a:t>
            </a:r>
            <a:r>
              <a:rPr lang="en-IN" sz="4400" dirty="0"/>
              <a:t> </a:t>
            </a:r>
            <a:r>
              <a:rPr lang="en-IN" sz="4400" dirty="0" err="1"/>
              <a:t>RÚQm</a:t>
            </a:r>
            <a:endParaRPr lang="en-IN" sz="4400" dirty="0"/>
          </a:p>
          <a:p>
            <a:r>
              <a:rPr lang="en-IN" sz="4400" dirty="0" err="1"/>
              <a:t>T¬kÕ</a:t>
            </a:r>
            <a:r>
              <a:rPr lang="en-IN" sz="4400" dirty="0"/>
              <a:t> </a:t>
            </a:r>
            <a:r>
              <a:rPr lang="en-IN" sz="4400" dirty="0" err="1"/>
              <a:t>úT</a:t>
            </a:r>
            <a:r>
              <a:rPr lang="en-IN" sz="4400" dirty="0"/>
              <a:t>£ </a:t>
            </a:r>
            <a:r>
              <a:rPr lang="en-IN" sz="4400" dirty="0" err="1"/>
              <a:t>AuTôp</a:t>
            </a:r>
            <a:r>
              <a:rPr lang="en-IN" sz="4400" dirty="0"/>
              <a:t> - ¨</a:t>
            </a:r>
            <a:r>
              <a:rPr lang="en-IN" sz="4400" dirty="0" err="1"/>
              <a:t>ûXVôn</a:t>
            </a:r>
            <a:r>
              <a:rPr lang="en-IN" sz="4400" dirty="0"/>
              <a:t> ¨</a:t>
            </a:r>
            <a:r>
              <a:rPr lang="en-IN" sz="4400" dirty="0" err="1"/>
              <a:t>ßj§Éo</a:t>
            </a:r>
            <a:r>
              <a:rPr lang="en-IN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FAE55-827D-4607-BDFD-9C183A376414}"/>
              </a:ext>
            </a:extLst>
          </p:cNvPr>
          <p:cNvSpPr txBox="1"/>
          <p:nvPr/>
        </p:nvSpPr>
        <p:spPr>
          <a:xfrm>
            <a:off x="0" y="538070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GfN¬l©u</a:t>
            </a:r>
            <a:r>
              <a:rPr lang="en-IN" sz="4400" dirty="0"/>
              <a:t> </a:t>
            </a:r>
            <a:r>
              <a:rPr lang="en-IN" sz="4400" dirty="0" err="1"/>
              <a:t>NjRjûR</a:t>
            </a:r>
            <a:r>
              <a:rPr lang="en-IN" sz="4400" dirty="0"/>
              <a:t> - Rs°®</a:t>
            </a:r>
            <a:r>
              <a:rPr lang="en-IN" sz="4400" dirty="0" err="1"/>
              <a:t>hP</a:t>
            </a:r>
            <a:r>
              <a:rPr lang="en-IN" sz="4400" dirty="0"/>
              <a:t> </a:t>
            </a:r>
            <a:r>
              <a:rPr lang="en-IN" sz="4400" dirty="0" err="1"/>
              <a:t>úTô§Ûm</a:t>
            </a:r>
            <a:endParaRPr lang="en-IN" sz="4400" dirty="0"/>
          </a:p>
          <a:p>
            <a:r>
              <a:rPr lang="en-IN" sz="4400" dirty="0" err="1"/>
              <a:t>Au©u</a:t>
            </a:r>
            <a:r>
              <a:rPr lang="en-IN" sz="4400" dirty="0"/>
              <a:t> </a:t>
            </a:r>
            <a:r>
              <a:rPr lang="en-IN" sz="4400" dirty="0" err="1"/>
              <a:t>NÜdL¥Vôp</a:t>
            </a:r>
            <a:r>
              <a:rPr lang="en-IN" sz="4400" dirty="0"/>
              <a:t> - </a:t>
            </a:r>
            <a:r>
              <a:rPr lang="en-IN" sz="4400" dirty="0" err="1"/>
              <a:t>úNoójRuTôn</a:t>
            </a:r>
            <a:r>
              <a:rPr lang="en-IN" sz="4400" dirty="0"/>
              <a:t> BR¬j¾o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25AB5-DC5C-43D3-BE20-95BBC786EF3A}"/>
              </a:ext>
            </a:extLst>
          </p:cNvPr>
          <p:cNvSpPr txBox="1"/>
          <p:nvPr/>
        </p:nvSpPr>
        <p:spPr>
          <a:xfrm>
            <a:off x="0" y="538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Lô¬Ús</a:t>
            </a:r>
            <a:r>
              <a:rPr lang="en-IN" sz="4400" dirty="0"/>
              <a:t> </a:t>
            </a:r>
            <a:r>
              <a:rPr lang="en-IN" sz="4400" dirty="0" err="1"/>
              <a:t>ãÝm</a:t>
            </a:r>
            <a:r>
              <a:rPr lang="en-IN" sz="4400" dirty="0"/>
              <a:t> </a:t>
            </a:r>
            <a:r>
              <a:rPr lang="en-IN" sz="4400" dirty="0" err="1"/>
              <a:t>úYû</a:t>
            </a:r>
            <a:r>
              <a:rPr lang="en-IN" sz="4400" dirty="0"/>
              <a:t>[ - </a:t>
            </a:r>
            <a:r>
              <a:rPr lang="en-IN" sz="4400" dirty="0" err="1"/>
              <a:t>LXe¡j</a:t>
            </a:r>
            <a:r>
              <a:rPr lang="en-IN" sz="4400" dirty="0"/>
              <a:t> </a:t>
            </a:r>
            <a:r>
              <a:rPr lang="en-IN" sz="4400" dirty="0" err="1"/>
              <a:t>R®dûL«p</a:t>
            </a:r>
            <a:endParaRPr lang="en-IN" sz="4400" dirty="0"/>
          </a:p>
          <a:p>
            <a:r>
              <a:rPr lang="en-IN" sz="4400" dirty="0" err="1"/>
              <a:t>LôjÕ</a:t>
            </a:r>
            <a:r>
              <a:rPr lang="en-IN" sz="4400" dirty="0"/>
              <a:t> ¿o </a:t>
            </a:r>
            <a:r>
              <a:rPr lang="en-IN" sz="4400" dirty="0" err="1"/>
              <a:t>Guû</a:t>
            </a:r>
            <a:r>
              <a:rPr lang="en-IN" sz="4400" dirty="0"/>
              <a:t>]</a:t>
            </a:r>
            <a:r>
              <a:rPr lang="en-IN" sz="4400" dirty="0" err="1"/>
              <a:t>júRt</a:t>
            </a:r>
            <a:r>
              <a:rPr lang="en-IN" sz="4400" dirty="0"/>
              <a:t>± - </a:t>
            </a:r>
            <a:r>
              <a:rPr lang="en-IN" sz="4400" dirty="0" err="1"/>
              <a:t>LÚjRôn</a:t>
            </a:r>
            <a:r>
              <a:rPr lang="en-IN" sz="4400" dirty="0"/>
              <a:t> BR¬j¾o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E7569-91EC-456C-8CA0-4E0647544F16}"/>
              </a:ext>
            </a:extLst>
          </p:cNvPr>
          <p:cNvSpPr txBox="1"/>
          <p:nvPr/>
        </p:nvSpPr>
        <p:spPr>
          <a:xfrm>
            <a:off x="0" y="53894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©</a:t>
            </a:r>
            <a:r>
              <a:rPr lang="en-IN" sz="4400" dirty="0" err="1"/>
              <a:t>WôQ</a:t>
            </a:r>
            <a:r>
              <a:rPr lang="en-IN" sz="4400" dirty="0"/>
              <a:t> </a:t>
            </a:r>
            <a:r>
              <a:rPr lang="en-IN" sz="4400" dirty="0" err="1"/>
              <a:t>SôRô</a:t>
            </a:r>
            <a:r>
              <a:rPr lang="en-IN" sz="4400" dirty="0"/>
              <a:t> </a:t>
            </a:r>
            <a:r>
              <a:rPr lang="en-IN" sz="4400" dirty="0" err="1"/>
              <a:t>EkRû</a:t>
            </a:r>
            <a:r>
              <a:rPr lang="en-IN" sz="4400" dirty="0"/>
              <a:t>] - </a:t>
            </a:r>
            <a:r>
              <a:rPr lang="en-IN" sz="4400" dirty="0" err="1"/>
              <a:t>Guß</a:t>
            </a:r>
            <a:r>
              <a:rPr lang="en-IN" sz="4400" dirty="0"/>
              <a:t> </a:t>
            </a:r>
            <a:r>
              <a:rPr lang="en-IN" sz="4400" dirty="0" err="1"/>
              <a:t>Sôu</a:t>
            </a:r>
            <a:r>
              <a:rPr lang="en-IN" sz="4400" dirty="0"/>
              <a:t> </a:t>
            </a:r>
            <a:r>
              <a:rPr lang="en-IN" sz="4400" dirty="0" err="1"/>
              <a:t>Li¥ÓúYu</a:t>
            </a:r>
            <a:endParaRPr lang="en-IN" sz="4400" dirty="0"/>
          </a:p>
          <a:p>
            <a:r>
              <a:rPr lang="en-IN" sz="4400" dirty="0" err="1"/>
              <a:t>BÚ«o</a:t>
            </a:r>
            <a:r>
              <a:rPr lang="en-IN" sz="4400" dirty="0"/>
              <a:t> </a:t>
            </a:r>
            <a:r>
              <a:rPr lang="en-IN" sz="4400" dirty="0" err="1"/>
              <a:t>úSNô</a:t>
            </a:r>
            <a:r>
              <a:rPr lang="en-IN" sz="4400" dirty="0"/>
              <a:t> </a:t>
            </a:r>
            <a:r>
              <a:rPr lang="en-IN" sz="4400" dirty="0" err="1"/>
              <a:t>EmûUd</a:t>
            </a:r>
            <a:r>
              <a:rPr lang="en-IN" sz="4400" dirty="0"/>
              <a:t> - </a:t>
            </a:r>
            <a:r>
              <a:rPr lang="en-IN" sz="4400" dirty="0" err="1"/>
              <a:t>LôQ</a:t>
            </a:r>
            <a:r>
              <a:rPr lang="en-IN" sz="4400" dirty="0"/>
              <a:t> </a:t>
            </a:r>
            <a:r>
              <a:rPr lang="en-IN" sz="4400" dirty="0" err="1"/>
              <a:t>BûN</a:t>
            </a:r>
            <a:r>
              <a:rPr lang="en-IN" sz="4400" dirty="0"/>
              <a:t> </a:t>
            </a:r>
            <a:r>
              <a:rPr lang="en-IN" sz="4400" dirty="0" err="1"/>
              <a:t>ùTôeÏúR</a:t>
            </a:r>
            <a:r>
              <a:rPr lang="en-IN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6711B-2791-4FEA-85C8-BDDC195FC0E9}"/>
              </a:ext>
            </a:extLst>
          </p:cNvPr>
          <p:cNvSpPr txBox="1"/>
          <p:nvPr/>
        </p:nvSpPr>
        <p:spPr>
          <a:xfrm>
            <a:off x="0" y="53811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AûZl©u</a:t>
            </a:r>
            <a:r>
              <a:rPr lang="en-IN" sz="4400" dirty="0"/>
              <a:t> </a:t>
            </a:r>
            <a:r>
              <a:rPr lang="en-IN" sz="4400" dirty="0" err="1"/>
              <a:t>NjRm</a:t>
            </a:r>
            <a:r>
              <a:rPr lang="en-IN" sz="4400" dirty="0"/>
              <a:t> </a:t>
            </a:r>
            <a:r>
              <a:rPr lang="en-IN" sz="4400" dirty="0" err="1"/>
              <a:t>úLhL</a:t>
            </a:r>
            <a:r>
              <a:rPr lang="en-IN" sz="4400" dirty="0"/>
              <a:t> </a:t>
            </a:r>
            <a:r>
              <a:rPr lang="en-IN" sz="4400" dirty="0" err="1"/>
              <a:t>SôhLs</a:t>
            </a:r>
            <a:r>
              <a:rPr lang="en-IN" sz="4400" dirty="0"/>
              <a:t> </a:t>
            </a:r>
            <a:r>
              <a:rPr lang="en-IN" sz="4400" dirty="0" err="1"/>
              <a:t>A§óLUôúUô</a:t>
            </a:r>
            <a:endParaRPr lang="en-IN" sz="4400" dirty="0"/>
          </a:p>
          <a:p>
            <a:r>
              <a:rPr lang="en-IN" sz="4400" dirty="0" err="1"/>
              <a:t>úSNo</a:t>
            </a:r>
            <a:r>
              <a:rPr lang="en-IN" sz="4400" dirty="0"/>
              <a:t> </a:t>
            </a:r>
            <a:r>
              <a:rPr lang="en-IN" sz="4400" dirty="0" err="1"/>
              <a:t>Uôo©p</a:t>
            </a:r>
            <a:r>
              <a:rPr lang="en-IN" sz="4400" dirty="0"/>
              <a:t> </a:t>
            </a:r>
            <a:r>
              <a:rPr lang="en-IN" sz="4400" dirty="0" err="1"/>
              <a:t>Nônk§P</a:t>
            </a:r>
            <a:r>
              <a:rPr lang="en-IN" sz="4400" dirty="0"/>
              <a:t> - </a:t>
            </a:r>
            <a:r>
              <a:rPr lang="en-IN" sz="4400" dirty="0" err="1"/>
              <a:t>YôgûN</a:t>
            </a:r>
            <a:r>
              <a:rPr lang="en-IN" sz="4400" dirty="0"/>
              <a:t> </a:t>
            </a:r>
            <a:r>
              <a:rPr lang="en-IN" sz="4400" dirty="0" err="1"/>
              <a:t>ùTÚ¡ÓúR</a:t>
            </a:r>
            <a:r>
              <a:rPr lang="en-IN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219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2020-12-20T02:55:00Z</dcterms:modified>
</cp:coreProperties>
</file>