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3" r:id="rId4"/>
    <p:sldId id="394" r:id="rId5"/>
    <p:sldId id="395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4079A16F-D80E-49C8-8D36-0740CCFC5D9F}"/>
    <pc:docChg chg="undo custSel delSld modSld">
      <pc:chgData name="Samson Christopher" userId="6a13b5f1e64a53ae" providerId="LiveId" clId="{4079A16F-D80E-49C8-8D36-0740CCFC5D9F}" dt="2020-12-20T03:00:42.950" v="81" actId="47"/>
      <pc:docMkLst>
        <pc:docMk/>
      </pc:docMkLst>
      <pc:sldChg chg="modSp mod">
        <pc:chgData name="Samson Christopher" userId="6a13b5f1e64a53ae" providerId="LiveId" clId="{4079A16F-D80E-49C8-8D36-0740CCFC5D9F}" dt="2020-12-20T02:55:51.658" v="12" actId="1036"/>
        <pc:sldMkLst>
          <pc:docMk/>
          <pc:sldMk cId="1777894342" sldId="389"/>
        </pc:sldMkLst>
        <pc:spChg chg="mod">
          <ac:chgData name="Samson Christopher" userId="6a13b5f1e64a53ae" providerId="LiveId" clId="{4079A16F-D80E-49C8-8D36-0740CCFC5D9F}" dt="2020-12-20T02:55:51.658" v="12" actId="1036"/>
          <ac:spMkLst>
            <pc:docMk/>
            <pc:sldMk cId="1777894342" sldId="389"/>
            <ac:spMk id="4" creationId="{E9ABEAA3-F8DE-4A4D-B9F1-527F22E61D2D}"/>
          </ac:spMkLst>
        </pc:spChg>
      </pc:sldChg>
      <pc:sldChg chg="modSp mod">
        <pc:chgData name="Samson Christopher" userId="6a13b5f1e64a53ae" providerId="LiveId" clId="{4079A16F-D80E-49C8-8D36-0740CCFC5D9F}" dt="2020-12-20T02:56:25.114" v="34" actId="1036"/>
        <pc:sldMkLst>
          <pc:docMk/>
          <pc:sldMk cId="850099564" sldId="390"/>
        </pc:sldMkLst>
        <pc:spChg chg="mod">
          <ac:chgData name="Samson Christopher" userId="6a13b5f1e64a53ae" providerId="LiveId" clId="{4079A16F-D80E-49C8-8D36-0740CCFC5D9F}" dt="2020-12-20T02:56:25.114" v="34" actId="1036"/>
          <ac:spMkLst>
            <pc:docMk/>
            <pc:sldMk cId="850099564" sldId="390"/>
            <ac:spMk id="4" creationId="{901035AD-B836-4F0D-BFA7-0A7D6361E6B5}"/>
          </ac:spMkLst>
        </pc:spChg>
        <pc:spChg chg="mod">
          <ac:chgData name="Samson Christopher" userId="6a13b5f1e64a53ae" providerId="LiveId" clId="{4079A16F-D80E-49C8-8D36-0740CCFC5D9F}" dt="2020-12-20T02:56:19.103" v="26" actId="1035"/>
          <ac:spMkLst>
            <pc:docMk/>
            <pc:sldMk cId="850099564" sldId="390"/>
            <ac:spMk id="6" creationId="{78BDB258-58CC-44AE-80BE-DB2ADED7CF91}"/>
          </ac:spMkLst>
        </pc:spChg>
      </pc:sldChg>
      <pc:sldChg chg="delSp modSp del mod">
        <pc:chgData name="Samson Christopher" userId="6a13b5f1e64a53ae" providerId="LiveId" clId="{4079A16F-D80E-49C8-8D36-0740CCFC5D9F}" dt="2020-12-20T02:55:54.090" v="13" actId="47"/>
        <pc:sldMkLst>
          <pc:docMk/>
          <pc:sldMk cId="944968354" sldId="391"/>
        </pc:sldMkLst>
        <pc:spChg chg="del mod">
          <ac:chgData name="Samson Christopher" userId="6a13b5f1e64a53ae" providerId="LiveId" clId="{4079A16F-D80E-49C8-8D36-0740CCFC5D9F}" dt="2020-12-20T02:55:39.401" v="6"/>
          <ac:spMkLst>
            <pc:docMk/>
            <pc:sldMk cId="944968354" sldId="391"/>
            <ac:spMk id="4" creationId="{8F718BB8-85E5-470E-B9B6-53C0DB670BA8}"/>
          </ac:spMkLst>
        </pc:spChg>
      </pc:sldChg>
      <pc:sldChg chg="delSp modSp del mod">
        <pc:chgData name="Samson Christopher" userId="6a13b5f1e64a53ae" providerId="LiveId" clId="{4079A16F-D80E-49C8-8D36-0740CCFC5D9F}" dt="2020-12-20T02:56:26.740" v="35" actId="47"/>
        <pc:sldMkLst>
          <pc:docMk/>
          <pc:sldMk cId="1414681237" sldId="392"/>
        </pc:sldMkLst>
        <pc:spChg chg="del mod">
          <ac:chgData name="Samson Christopher" userId="6a13b5f1e64a53ae" providerId="LiveId" clId="{4079A16F-D80E-49C8-8D36-0740CCFC5D9F}" dt="2020-12-20T02:56:10.527" v="20"/>
          <ac:spMkLst>
            <pc:docMk/>
            <pc:sldMk cId="1414681237" sldId="392"/>
            <ac:spMk id="4" creationId="{CF6D841A-2456-48CA-B8F0-768F3048D22B}"/>
          </ac:spMkLst>
        </pc:spChg>
      </pc:sldChg>
      <pc:sldChg chg="modSp mod">
        <pc:chgData name="Samson Christopher" userId="6a13b5f1e64a53ae" providerId="LiveId" clId="{4079A16F-D80E-49C8-8D36-0740CCFC5D9F}" dt="2020-12-20T03:00:08.660" v="67" actId="20577"/>
        <pc:sldMkLst>
          <pc:docMk/>
          <pc:sldMk cId="4103851070" sldId="393"/>
        </pc:sldMkLst>
        <pc:spChg chg="mod">
          <ac:chgData name="Samson Christopher" userId="6a13b5f1e64a53ae" providerId="LiveId" clId="{4079A16F-D80E-49C8-8D36-0740CCFC5D9F}" dt="2020-12-20T03:00:08.660" v="67" actId="20577"/>
          <ac:spMkLst>
            <pc:docMk/>
            <pc:sldMk cId="4103851070" sldId="393"/>
            <ac:spMk id="4" creationId="{A00A663F-8D07-4EAD-A2C6-AA2F5A657218}"/>
          </ac:spMkLst>
        </pc:spChg>
      </pc:sldChg>
      <pc:sldChg chg="addSp delSp modSp mod">
        <pc:chgData name="Samson Christopher" userId="6a13b5f1e64a53ae" providerId="LiveId" clId="{4079A16F-D80E-49C8-8D36-0740CCFC5D9F}" dt="2020-12-20T03:00:07.547" v="65" actId="20577"/>
        <pc:sldMkLst>
          <pc:docMk/>
          <pc:sldMk cId="659567130" sldId="394"/>
        </pc:sldMkLst>
        <pc:spChg chg="add del mod">
          <ac:chgData name="Samson Christopher" userId="6a13b5f1e64a53ae" providerId="LiveId" clId="{4079A16F-D80E-49C8-8D36-0740CCFC5D9F}" dt="2020-12-20T03:00:07.547" v="65" actId="20577"/>
          <ac:spMkLst>
            <pc:docMk/>
            <pc:sldMk cId="659567130" sldId="394"/>
            <ac:spMk id="4" creationId="{B86A107A-C928-4D2F-A18D-C5914F1478D3}"/>
          </ac:spMkLst>
        </pc:spChg>
      </pc:sldChg>
      <pc:sldChg chg="modSp mod">
        <pc:chgData name="Samson Christopher" userId="6a13b5f1e64a53ae" providerId="LiveId" clId="{4079A16F-D80E-49C8-8D36-0740CCFC5D9F}" dt="2020-12-20T03:00:40.292" v="80" actId="1036"/>
        <pc:sldMkLst>
          <pc:docMk/>
          <pc:sldMk cId="859356432" sldId="395"/>
        </pc:sldMkLst>
        <pc:spChg chg="mod">
          <ac:chgData name="Samson Christopher" userId="6a13b5f1e64a53ae" providerId="LiveId" clId="{4079A16F-D80E-49C8-8D36-0740CCFC5D9F}" dt="2020-12-20T03:00:40.292" v="80" actId="1036"/>
          <ac:spMkLst>
            <pc:docMk/>
            <pc:sldMk cId="859356432" sldId="395"/>
            <ac:spMk id="4" creationId="{02DB2EA6-9677-4DED-BCFF-E9942EFD9DB4}"/>
          </ac:spMkLst>
        </pc:spChg>
      </pc:sldChg>
      <pc:sldChg chg="delSp modSp del mod">
        <pc:chgData name="Samson Christopher" userId="6a13b5f1e64a53ae" providerId="LiveId" clId="{4079A16F-D80E-49C8-8D36-0740CCFC5D9F}" dt="2020-12-20T03:00:42.950" v="81" actId="47"/>
        <pc:sldMkLst>
          <pc:docMk/>
          <pc:sldMk cId="2025405914" sldId="396"/>
        </pc:sldMkLst>
        <pc:spChg chg="del mod">
          <ac:chgData name="Samson Christopher" userId="6a13b5f1e64a53ae" providerId="LiveId" clId="{4079A16F-D80E-49C8-8D36-0740CCFC5D9F}" dt="2020-12-20T03:00:30.008" v="74"/>
          <ac:spMkLst>
            <pc:docMk/>
            <pc:sldMk cId="2025405914" sldId="396"/>
            <ac:spMk id="4" creationId="{1E15FA01-E9E1-4A7C-983C-CBF2DD099DD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ABEAA3-F8DE-4A4D-B9F1-527F22E61D2D}"/>
              </a:ext>
            </a:extLst>
          </p:cNvPr>
          <p:cNvSpPr txBox="1"/>
          <p:nvPr/>
        </p:nvSpPr>
        <p:spPr>
          <a:xfrm>
            <a:off x="0" y="5419020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300" dirty="0" err="1"/>
              <a:t>Cß</a:t>
            </a:r>
            <a:r>
              <a:rPr lang="en-IN" sz="4300" dirty="0"/>
              <a:t>§ </a:t>
            </a:r>
            <a:r>
              <a:rPr lang="en-IN" sz="4300" dirty="0" err="1"/>
              <a:t>CWôlúTô</a:t>
            </a:r>
            <a:r>
              <a:rPr lang="en-IN" sz="4300" dirty="0"/>
              <a:t>_] ®</a:t>
            </a:r>
            <a:r>
              <a:rPr lang="en-IN" sz="4300" dirty="0" err="1"/>
              <a:t>Úk§úX</a:t>
            </a:r>
            <a:r>
              <a:rPr lang="en-IN" sz="4300" dirty="0"/>
              <a:t> </a:t>
            </a:r>
            <a:r>
              <a:rPr lang="en-IN" sz="4300" dirty="0" err="1"/>
              <a:t>CWhNLo</a:t>
            </a:r>
            <a:r>
              <a:rPr lang="en-IN" sz="4300" dirty="0"/>
              <a:t> </a:t>
            </a:r>
            <a:r>
              <a:rPr lang="en-IN" sz="4300" dirty="0" err="1"/>
              <a:t>Åt±ÚkRôo</a:t>
            </a:r>
            <a:endParaRPr lang="en-IN" sz="4300" dirty="0"/>
          </a:p>
          <a:p>
            <a:r>
              <a:rPr lang="en-IN" sz="4300" dirty="0" err="1"/>
              <a:t>CúVÑ</a:t>
            </a:r>
            <a:r>
              <a:rPr lang="en-IN" sz="4300" dirty="0"/>
              <a:t> Tu²Ú º`</a:t>
            </a:r>
            <a:r>
              <a:rPr lang="en-IN" sz="4300" dirty="0" err="1"/>
              <a:t>ÚPu</a:t>
            </a:r>
            <a:r>
              <a:rPr lang="en-IN" sz="4300" dirty="0"/>
              <a:t> </a:t>
            </a:r>
            <a:r>
              <a:rPr lang="en-IN" sz="4300" dirty="0" err="1"/>
              <a:t>Åt±ÚkRôo</a:t>
            </a:r>
            <a:endParaRPr lang="en-IN" sz="4300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E9DBD3-2323-4C32-9355-A54C507B2364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LTPt</a:t>
            </a:r>
            <a:r>
              <a:rPr lang="en-IN" dirty="0"/>
              <a:t>\ £</a:t>
            </a:r>
            <a:r>
              <a:rPr lang="en-IN" dirty="0" err="1"/>
              <a:t>kûRÙPu</a:t>
            </a:r>
            <a:endParaRPr lang="en-IN" dirty="0"/>
          </a:p>
          <a:p>
            <a:r>
              <a:rPr lang="en-IN" dirty="0"/>
              <a:t>¡±</a:t>
            </a:r>
            <a:r>
              <a:rPr lang="en-IN" dirty="0" err="1"/>
              <a:t>vÕ®u</a:t>
            </a:r>
            <a:r>
              <a:rPr lang="en-IN" dirty="0"/>
              <a:t> Uu²dÏm £</a:t>
            </a:r>
            <a:r>
              <a:rPr lang="en-IN" dirty="0" err="1"/>
              <a:t>kûRÙPu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699E1-739F-40EF-9C83-0D6F23D7225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NkúRô`UôL</a:t>
            </a:r>
            <a:r>
              <a:rPr lang="en-IN" dirty="0"/>
              <a:t> </a:t>
            </a:r>
            <a:r>
              <a:rPr lang="en-IN" dirty="0" err="1"/>
              <a:t>NUôRô</a:t>
            </a:r>
            <a:r>
              <a:rPr lang="en-IN" dirty="0"/>
              <a:t>]</a:t>
            </a:r>
            <a:r>
              <a:rPr lang="en-IN" dirty="0" err="1"/>
              <a:t>UôL</a:t>
            </a:r>
            <a:endParaRPr lang="en-IN" dirty="0"/>
          </a:p>
          <a:p>
            <a:r>
              <a:rPr lang="en-IN" dirty="0" err="1"/>
              <a:t>Tk§«p</a:t>
            </a:r>
            <a:r>
              <a:rPr lang="en-IN" dirty="0"/>
              <a:t> </a:t>
            </a:r>
            <a:r>
              <a:rPr lang="en-IN" dirty="0" err="1"/>
              <a:t>TeLûPúYôm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E27F9-1D54-487B-A238-991D2DF7FAE1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TdRúWôúP</a:t>
            </a:r>
            <a:r>
              <a:rPr lang="en-IN" dirty="0"/>
              <a:t> ºúVô²Ûm</a:t>
            </a:r>
          </a:p>
          <a:p>
            <a:r>
              <a:rPr lang="en-IN" dirty="0"/>
              <a:t>©</a:t>
            </a:r>
            <a:r>
              <a:rPr lang="en-IN" dirty="0" err="1"/>
              <a:t>Rô®u</a:t>
            </a:r>
            <a:r>
              <a:rPr lang="en-IN" dirty="0"/>
              <a:t> </a:t>
            </a:r>
            <a:r>
              <a:rPr lang="en-IN" dirty="0" err="1"/>
              <a:t>CWôwV</a:t>
            </a:r>
            <a:r>
              <a:rPr lang="en-IN" dirty="0"/>
              <a:t> Tk§«</a:t>
            </a:r>
            <a:r>
              <a:rPr lang="en-IN" dirty="0" err="1"/>
              <a:t>Ûm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4B0A0-D86C-4F19-8E10-E46A9A07FCA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YôgûNVôn</a:t>
            </a:r>
            <a:r>
              <a:rPr lang="en-IN" dirty="0"/>
              <a:t> </a:t>
            </a:r>
            <a:r>
              <a:rPr lang="en-IN" dirty="0" err="1"/>
              <a:t>SôØm</a:t>
            </a:r>
            <a:r>
              <a:rPr lang="en-IN" dirty="0"/>
              <a:t> </a:t>
            </a:r>
            <a:r>
              <a:rPr lang="en-IN" dirty="0" err="1"/>
              <a:t>YÚûL«p</a:t>
            </a:r>
            <a:r>
              <a:rPr lang="en-IN" dirty="0"/>
              <a:t> </a:t>
            </a:r>
            <a:r>
              <a:rPr lang="en-IN" dirty="0" err="1"/>
              <a:t>ùNuß</a:t>
            </a:r>
            <a:endParaRPr lang="en-IN" dirty="0"/>
          </a:p>
          <a:p>
            <a:r>
              <a:rPr lang="en-IN" dirty="0"/>
              <a:t>®</a:t>
            </a:r>
            <a:r>
              <a:rPr lang="en-IN" dirty="0" err="1"/>
              <a:t>ûWkÕ</a:t>
            </a:r>
            <a:r>
              <a:rPr lang="en-IN" dirty="0"/>
              <a:t> </a:t>
            </a:r>
            <a:r>
              <a:rPr lang="en-IN" dirty="0" err="1"/>
              <a:t>úNokÕ</a:t>
            </a:r>
            <a:r>
              <a:rPr lang="en-IN" dirty="0"/>
              <a:t> </a:t>
            </a:r>
            <a:r>
              <a:rPr lang="en-IN" dirty="0" err="1"/>
              <a:t>ùLôsúYôm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156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1035AD-B836-4F0D-BFA7-0A7D6361E6B5}"/>
              </a:ext>
            </a:extLst>
          </p:cNvPr>
          <p:cNvSpPr txBox="1"/>
          <p:nvPr/>
        </p:nvSpPr>
        <p:spPr>
          <a:xfrm>
            <a:off x="0" y="538957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AlTUûR</a:t>
            </a:r>
            <a:r>
              <a:rPr lang="en-IN" dirty="0"/>
              <a:t> </a:t>
            </a:r>
            <a:r>
              <a:rPr lang="en-IN" dirty="0" err="1"/>
              <a:t>GÓjRYo</a:t>
            </a:r>
            <a:r>
              <a:rPr lang="en-IN" dirty="0"/>
              <a:t> </a:t>
            </a:r>
            <a:r>
              <a:rPr lang="en-IN" dirty="0" err="1"/>
              <a:t>BºoY§jRûR</a:t>
            </a:r>
            <a:r>
              <a:rPr lang="en-IN" dirty="0"/>
              <a:t> ©</a:t>
            </a:r>
            <a:r>
              <a:rPr lang="en-IN" dirty="0" err="1"/>
              <a:t>hÓjRkRôo</a:t>
            </a:r>
            <a:r>
              <a:rPr lang="en-IN" dirty="0"/>
              <a:t> </a:t>
            </a:r>
          </a:p>
          <a:p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NÃWm</a:t>
            </a:r>
            <a:r>
              <a:rPr lang="en-IN" dirty="0"/>
              <a:t> </a:t>
            </a:r>
            <a:r>
              <a:rPr lang="en-IN" dirty="0" err="1"/>
              <a:t>CÕúY</a:t>
            </a:r>
            <a:r>
              <a:rPr lang="en-IN" dirty="0"/>
              <a:t> ×£</a:t>
            </a:r>
            <a:r>
              <a:rPr lang="en-IN" dirty="0" err="1"/>
              <a:t>lÀo</a:t>
            </a:r>
            <a:r>
              <a:rPr lang="en-IN" dirty="0"/>
              <a:t> </a:t>
            </a:r>
            <a:r>
              <a:rPr lang="en-IN" dirty="0" err="1"/>
              <a:t>Guú</a:t>
            </a:r>
            <a:r>
              <a:rPr lang="en-IN" dirty="0"/>
              <a:t>\ </a:t>
            </a:r>
            <a:r>
              <a:rPr lang="en-IN" dirty="0" err="1"/>
              <a:t>T¬Uô</a:t>
            </a:r>
            <a:r>
              <a:rPr lang="en-IN" dirty="0"/>
              <a:t>±]</a:t>
            </a:r>
            <a:r>
              <a:rPr lang="en-IN" dirty="0" err="1"/>
              <a:t>ôo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A663F-8D07-4EAD-A2C6-AA2F5A657218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Tôj§Wj§p</a:t>
            </a:r>
            <a:r>
              <a:rPr lang="en-IN" dirty="0"/>
              <a:t> </a:t>
            </a:r>
            <a:r>
              <a:rPr lang="en-IN" dirty="0" err="1"/>
              <a:t>SYWNm</a:t>
            </a:r>
            <a:endParaRPr lang="en-IN" dirty="0"/>
          </a:p>
          <a:p>
            <a:r>
              <a:rPr lang="en-IN" dirty="0" err="1"/>
              <a:t>TôYjûRd</a:t>
            </a:r>
            <a:r>
              <a:rPr lang="en-IN" dirty="0"/>
              <a:t> LÝ®] </a:t>
            </a:r>
            <a:r>
              <a:rPr lang="en-IN" dirty="0" err="1"/>
              <a:t>çV</a:t>
            </a:r>
            <a:r>
              <a:rPr lang="en-IN" dirty="0"/>
              <a:t> </a:t>
            </a:r>
            <a:r>
              <a:rPr lang="en-IN" dirty="0" err="1"/>
              <a:t>CWjRm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6A107A-C928-4D2F-A18D-C5914F1478D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CWhNiV</a:t>
            </a:r>
            <a:r>
              <a:rPr lang="en-IN" dirty="0"/>
              <a:t> ×Õ </a:t>
            </a:r>
            <a:r>
              <a:rPr lang="en-IN" dirty="0" err="1"/>
              <a:t>EPuT¥dûLúV</a:t>
            </a:r>
            <a:endParaRPr lang="en-IN" dirty="0"/>
          </a:p>
          <a:p>
            <a:r>
              <a:rPr lang="en-IN" dirty="0" err="1"/>
              <a:t>CûRl</a:t>
            </a:r>
            <a:r>
              <a:rPr lang="en-IN" dirty="0"/>
              <a:t> </a:t>
            </a:r>
            <a:r>
              <a:rPr lang="en-IN" dirty="0" err="1"/>
              <a:t>Tô</a:t>
            </a:r>
            <a:r>
              <a:rPr lang="en-IN" dirty="0"/>
              <a:t>]m </a:t>
            </a:r>
            <a:r>
              <a:rPr lang="en-IN" dirty="0" err="1"/>
              <a:t>Ti</a:t>
            </a:r>
            <a:r>
              <a:rPr lang="en-IN" dirty="0"/>
              <a:t>¦]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B2EA6-9677-4DED-BCFF-E9942EFD9DB4}"/>
              </a:ext>
            </a:extLst>
          </p:cNvPr>
          <p:cNvSpPr txBox="1"/>
          <p:nvPr/>
        </p:nvSpPr>
        <p:spPr>
          <a:xfrm>
            <a:off x="0" y="5423134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300" dirty="0" err="1"/>
              <a:t>AûW«úX</a:t>
            </a:r>
            <a:r>
              <a:rPr lang="en-IN" sz="4300" dirty="0"/>
              <a:t> º</a:t>
            </a:r>
            <a:r>
              <a:rPr lang="en-IN" sz="4300" dirty="0" err="1"/>
              <a:t>ûXLh</a:t>
            </a:r>
            <a:r>
              <a:rPr lang="en-IN" sz="4300" dirty="0"/>
              <a:t>¥ </a:t>
            </a:r>
            <a:r>
              <a:rPr lang="en-IN" sz="4300" dirty="0" err="1"/>
              <a:t>AuT¬u</a:t>
            </a:r>
            <a:r>
              <a:rPr lang="en-IN" sz="4300" dirty="0"/>
              <a:t> </a:t>
            </a:r>
            <a:r>
              <a:rPr lang="en-IN" sz="4300" dirty="0" err="1"/>
              <a:t>TôReLs</a:t>
            </a:r>
            <a:r>
              <a:rPr lang="en-IN" sz="4300" dirty="0"/>
              <a:t> LÝ®]</a:t>
            </a:r>
            <a:r>
              <a:rPr lang="en-IN" sz="4300" dirty="0" err="1"/>
              <a:t>ôo</a:t>
            </a:r>
            <a:endParaRPr lang="en-IN" sz="4300" dirty="0"/>
          </a:p>
          <a:p>
            <a:r>
              <a:rPr lang="en-IN" sz="4300" dirty="0" err="1"/>
              <a:t>Uô</a:t>
            </a:r>
            <a:r>
              <a:rPr lang="en-IN" sz="4300" dirty="0"/>
              <a:t>§¬</a:t>
            </a:r>
            <a:r>
              <a:rPr lang="en-IN" sz="4300" dirty="0" err="1"/>
              <a:t>VôL</a:t>
            </a:r>
            <a:r>
              <a:rPr lang="en-IN" sz="4300" dirty="0"/>
              <a:t> </a:t>
            </a:r>
            <a:r>
              <a:rPr lang="en-IN" sz="4300" dirty="0" err="1"/>
              <a:t>Lôi©jR</a:t>
            </a:r>
            <a:r>
              <a:rPr lang="en-IN" sz="4300" dirty="0"/>
              <a:t> §</a:t>
            </a:r>
            <a:r>
              <a:rPr lang="en-IN" sz="4300" dirty="0" err="1"/>
              <a:t>VôLm</a:t>
            </a:r>
            <a:r>
              <a:rPr lang="en-IN" sz="4300" dirty="0"/>
              <a:t> </a:t>
            </a:r>
            <a:r>
              <a:rPr lang="en-IN" sz="4300" dirty="0" err="1"/>
              <a:t>Uô</a:t>
            </a:r>
            <a:r>
              <a:rPr lang="en-IN" sz="4300" dirty="0"/>
              <a:t>\</a:t>
            </a:r>
            <a:r>
              <a:rPr lang="en-IN" sz="4300" dirty="0" err="1"/>
              <a:t>ôUp</a:t>
            </a:r>
            <a:r>
              <a:rPr lang="en-IN" sz="4300" dirty="0"/>
              <a:t> ©</a:t>
            </a:r>
            <a:r>
              <a:rPr lang="en-IN" sz="4300" dirty="0" err="1"/>
              <a:t>uTtßúYôm</a:t>
            </a:r>
            <a:endParaRPr lang="en-IN" sz="4300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AFFC7-5C49-4F19-9D1E-7E9017F04702}"/>
              </a:ext>
            </a:extLst>
          </p:cNvPr>
          <p:cNvSpPr txBox="1"/>
          <p:nvPr/>
        </p:nvSpPr>
        <p:spPr>
          <a:xfrm>
            <a:off x="0" y="5402080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Au©u º`u BßRXôn</a:t>
            </a:r>
          </a:p>
          <a:p>
            <a:r>
              <a:rPr lang="en-IN" dirty="0" err="1"/>
              <a:t>AiQ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u</a:t>
            </a:r>
            <a:r>
              <a:rPr lang="en-IN" dirty="0"/>
              <a:t> Uôo©²p </a:t>
            </a:r>
            <a:r>
              <a:rPr lang="en-IN" dirty="0" err="1"/>
              <a:t>Nônk§ÚkRôu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DDBF9-DBD5-41C8-9764-B6593C218B59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ÕúWô¡Vôm</a:t>
            </a:r>
            <a:r>
              <a:rPr lang="en-IN" dirty="0"/>
              <a:t> </a:t>
            </a:r>
            <a:r>
              <a:rPr lang="en-IN" dirty="0" err="1"/>
              <a:t>ëRôv</a:t>
            </a:r>
            <a:r>
              <a:rPr lang="en-IN" dirty="0"/>
              <a:t> </a:t>
            </a:r>
            <a:r>
              <a:rPr lang="en-IN" dirty="0" err="1"/>
              <a:t>Õ¦dûLÙm</a:t>
            </a:r>
            <a:r>
              <a:rPr lang="en-IN" dirty="0"/>
              <a:t> </a:t>
            </a:r>
            <a:r>
              <a:rPr lang="en-IN" dirty="0" err="1"/>
              <a:t>Yôe</a:t>
            </a:r>
            <a:r>
              <a:rPr lang="en-IN" dirty="0"/>
              <a:t>¡</a:t>
            </a:r>
          </a:p>
          <a:p>
            <a:r>
              <a:rPr lang="en-IN" dirty="0"/>
              <a:t>¾®Wm </a:t>
            </a:r>
            <a:r>
              <a:rPr lang="en-IN" dirty="0" err="1"/>
              <a:t>úTôn</a:t>
            </a:r>
            <a:r>
              <a:rPr lang="en-IN" dirty="0"/>
              <a:t> </a:t>
            </a:r>
            <a:r>
              <a:rPr lang="en-IN" dirty="0" err="1"/>
              <a:t>Uû</a:t>
            </a:r>
            <a:r>
              <a:rPr lang="en-IN" dirty="0"/>
              <a:t>\</a:t>
            </a:r>
            <a:r>
              <a:rPr lang="en-IN" dirty="0" err="1"/>
              <a:t>kRôu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0B9EB-7180-44BA-AAC1-7C0E008B1501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NÃWUôm</a:t>
            </a:r>
            <a:r>
              <a:rPr lang="en-IN" dirty="0"/>
              <a:t> </a:t>
            </a:r>
            <a:r>
              <a:rPr lang="en-IN" dirty="0" err="1"/>
              <a:t>NûT«úX</a:t>
            </a:r>
            <a:endParaRPr lang="en-IN" dirty="0"/>
          </a:p>
          <a:p>
            <a:r>
              <a:rPr lang="en-IN" dirty="0" err="1"/>
              <a:t>Nj§V</a:t>
            </a:r>
            <a:r>
              <a:rPr lang="en-IN" dirty="0"/>
              <a:t> </a:t>
            </a:r>
            <a:r>
              <a:rPr lang="en-IN" dirty="0" err="1"/>
              <a:t>B®Vôp</a:t>
            </a:r>
            <a:r>
              <a:rPr lang="en-IN" dirty="0"/>
              <a:t> </a:t>
            </a:r>
            <a:r>
              <a:rPr lang="en-IN" dirty="0" err="1"/>
              <a:t>CûQjRôúW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E9A31-E07A-4179-AB92-7B9D20044D2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Su±Ùm</a:t>
            </a:r>
            <a:r>
              <a:rPr lang="en-IN" dirty="0"/>
              <a:t> </a:t>
            </a:r>
            <a:r>
              <a:rPr lang="en-IN" dirty="0" err="1"/>
              <a:t>ùTôeL</a:t>
            </a:r>
            <a:r>
              <a:rPr lang="en-IN" dirty="0"/>
              <a:t> ¨</a:t>
            </a:r>
            <a:r>
              <a:rPr lang="en-IN" dirty="0" err="1"/>
              <a:t>ûXjÕ</a:t>
            </a:r>
            <a:r>
              <a:rPr lang="en-IN" dirty="0"/>
              <a:t> ¨u\</a:t>
            </a:r>
            <a:r>
              <a:rPr lang="en-IN" dirty="0" err="1"/>
              <a:t>ôúX</a:t>
            </a:r>
            <a:endParaRPr lang="en-IN" dirty="0"/>
          </a:p>
          <a:p>
            <a:r>
              <a:rPr lang="en-IN" dirty="0" err="1"/>
              <a:t>StLÚûQ</a:t>
            </a:r>
            <a:r>
              <a:rPr lang="en-IN" dirty="0"/>
              <a:t> </a:t>
            </a:r>
            <a:r>
              <a:rPr lang="en-IN" dirty="0" err="1"/>
              <a:t>DÏYôo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1492</TotalTime>
  <Words>181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64</cp:revision>
  <dcterms:created xsi:type="dcterms:W3CDTF">2019-11-02T16:27:41Z</dcterms:created>
  <dcterms:modified xsi:type="dcterms:W3CDTF">2020-12-20T03:01:01Z</dcterms:modified>
</cp:coreProperties>
</file>