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17-12-2020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204FE-F2F4-4873-BD74-C015D9960EB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1AB37-D0B8-482A-9049-C5861177E12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UdLs</a:t>
            </a:r>
            <a:r>
              <a:rPr lang="en-IN" dirty="0"/>
              <a:t> </a:t>
            </a:r>
            <a:r>
              <a:rPr lang="en-IN" dirty="0" err="1"/>
              <a:t>VôYo</a:t>
            </a:r>
            <a:r>
              <a:rPr lang="en-IN" dirty="0"/>
              <a:t> </a:t>
            </a:r>
            <a:r>
              <a:rPr lang="en-IN" dirty="0" err="1"/>
              <a:t>ÁÕm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EmûUl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Yôrk§PúY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DA7BA-9EF3-4824-BD26-753AAE68BB27}"/>
              </a:ext>
            </a:extLst>
          </p:cNvPr>
          <p:cNvSpPr txBox="1"/>
          <p:nvPr/>
        </p:nvSpPr>
        <p:spPr>
          <a:xfrm>
            <a:off x="0" y="5414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4F3AB-232E-4C19-A830-C717CD3462B4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UômNUô</a:t>
            </a:r>
            <a:r>
              <a:rPr lang="en-IN" dirty="0"/>
              <a:t>] </a:t>
            </a:r>
            <a:r>
              <a:rPr lang="en-IN" dirty="0" err="1"/>
              <a:t>VôYo</a:t>
            </a:r>
            <a:r>
              <a:rPr lang="en-IN" dirty="0"/>
              <a:t> </a:t>
            </a:r>
            <a:r>
              <a:rPr lang="en-IN" dirty="0" err="1"/>
              <a:t>ÁÕm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NôVp</a:t>
            </a:r>
            <a:r>
              <a:rPr lang="en-IN" dirty="0"/>
              <a:t> </a:t>
            </a:r>
            <a:r>
              <a:rPr lang="en-IN" dirty="0" err="1"/>
              <a:t>ùTt±PúY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9F4D4-4239-4913-BFC1-96D7041A4FAD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TôYùUpXôm</a:t>
            </a:r>
            <a:r>
              <a:rPr lang="en-IN" dirty="0"/>
              <a:t> </a:t>
            </a:r>
            <a:r>
              <a:rPr lang="en-IN" dirty="0" err="1"/>
              <a:t>ALu±PúY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LhPlThúPôo</a:t>
            </a:r>
            <a:r>
              <a:rPr lang="en-IN" dirty="0"/>
              <a:t> ®</a:t>
            </a:r>
            <a:r>
              <a:rPr lang="en-IN" dirty="0" err="1"/>
              <a:t>ÓRûXVûPV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3D3D4-D601-4F34-BE95-2ECA564BCD3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Ck§Vô</a:t>
            </a:r>
            <a:r>
              <a:rPr lang="en-IN" dirty="0"/>
              <a:t> </a:t>
            </a:r>
            <a:r>
              <a:rPr lang="en-IN" dirty="0" err="1"/>
              <a:t>EmûUV±V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ùRnYùU</a:t>
            </a:r>
            <a:r>
              <a:rPr lang="en-IN" dirty="0"/>
              <a:t>]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LôQ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F4BEF-3EE9-4C15-A3E7-7BB18ACC7B6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Bh£ùNnÙm</a:t>
            </a:r>
            <a:r>
              <a:rPr lang="en-IN" dirty="0"/>
              <a:t> </a:t>
            </a:r>
            <a:r>
              <a:rPr lang="en-IN" dirty="0" err="1"/>
              <a:t>RûXY¬Ûm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 YW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B9F60-2EE8-47E2-AF8C-9E709D9815A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TgNm</a:t>
            </a:r>
            <a:r>
              <a:rPr lang="en-IN" dirty="0"/>
              <a:t> T£ ¿</a:t>
            </a:r>
            <a:r>
              <a:rPr lang="en-IN" dirty="0" err="1"/>
              <a:t>e¡PúY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 err="1"/>
              <a:t>GÝl×Rp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Yk§PúY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7DB92-1A81-4C2A-BE24-21BF973FD16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Lp®Vô</a:t>
            </a:r>
            <a:r>
              <a:rPr lang="en-IN" dirty="0"/>
              <a:t>[o </a:t>
            </a:r>
            <a:r>
              <a:rPr lang="en-IN" dirty="0" err="1"/>
              <a:t>VôYo</a:t>
            </a:r>
            <a:r>
              <a:rPr lang="en-IN" dirty="0"/>
              <a:t> </a:t>
            </a:r>
            <a:r>
              <a:rPr lang="en-IN" dirty="0" err="1"/>
              <a:t>ÁÕm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pt-BR" dirty="0"/>
              <a:t>úYRjûR A±®dL Ftßm 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A5180-FFF2-42B7-A719-5499E87AC39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F¯Vo</a:t>
            </a:r>
            <a:r>
              <a:rPr lang="en-IN" dirty="0"/>
              <a:t> </a:t>
            </a:r>
            <a:r>
              <a:rPr lang="en-IN" dirty="0" err="1"/>
              <a:t>VôYo</a:t>
            </a:r>
            <a:r>
              <a:rPr lang="en-IN" dirty="0"/>
              <a:t> </a:t>
            </a:r>
            <a:r>
              <a:rPr lang="en-IN" dirty="0" err="1"/>
              <a:t>ÁÕm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  <a:p>
            <a:r>
              <a:rPr lang="en-IN" dirty="0"/>
              <a:t>Ad¡²Vôn ©</a:t>
            </a:r>
            <a:r>
              <a:rPr lang="en-IN" dirty="0" err="1"/>
              <a:t>WLô£dL</a:t>
            </a:r>
            <a:r>
              <a:rPr lang="en-IN" dirty="0"/>
              <a:t>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úRYô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137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2020-12-17T05:52:01Z</dcterms:modified>
</cp:coreProperties>
</file>