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82445-34B6-43EE-BCFF-84744E5EBAC9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rlT¥ÙeL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¸</a:t>
            </a:r>
            <a:r>
              <a:rPr lang="en-IN" dirty="0" err="1"/>
              <a:t>rlT¥ÙeL</a:t>
            </a:r>
            <a:endParaRPr lang="en-IN" dirty="0"/>
          </a:p>
          <a:p>
            <a:r>
              <a:rPr lang="en-IN" dirty="0" err="1"/>
              <a:t>úUtT¥dÏ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]ô]Õ ¸</a:t>
            </a:r>
            <a:r>
              <a:rPr lang="en-IN" dirty="0" err="1"/>
              <a:t>rlT¥RôeL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61B89-30A1-4176-8475-9DFE6601A2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rlT¥kRôp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\Ü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úR¥YÚm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C4E49-0CF6-4532-B50F-689E1839D6F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Lú</a:t>
            </a:r>
            <a:r>
              <a:rPr lang="en-IN" dirty="0"/>
              <a:t>[ </a:t>
            </a:r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ôÚdÏ</a:t>
            </a:r>
            <a:r>
              <a:rPr lang="en-IN" dirty="0"/>
              <a:t> ¸</a:t>
            </a:r>
            <a:r>
              <a:rPr lang="en-IN" dirty="0" err="1"/>
              <a:t>rlT¥ÙeL</a:t>
            </a:r>
            <a:endParaRPr lang="en-IN" dirty="0"/>
          </a:p>
          <a:p>
            <a:r>
              <a:rPr lang="en-IN" dirty="0" err="1"/>
              <a:t>LojRÚdÏm</a:t>
            </a:r>
            <a:r>
              <a:rPr lang="en-IN" dirty="0"/>
              <a:t> </a:t>
            </a:r>
            <a:r>
              <a:rPr lang="en-IN" dirty="0" err="1"/>
              <a:t>CÕRôú</a:t>
            </a:r>
            <a:r>
              <a:rPr lang="en-IN" dirty="0"/>
              <a:t>] ©¬</a:t>
            </a:r>
            <a:r>
              <a:rPr lang="en-IN" dirty="0" err="1"/>
              <a:t>VmRôàeL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22442-D7D8-4BAC-8505-D3471FDA723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rlT¥kRôp</a:t>
            </a:r>
            <a:r>
              <a:rPr lang="en-IN" dirty="0"/>
              <a:t> </a:t>
            </a:r>
            <a:r>
              <a:rPr lang="en-IN" dirty="0" err="1"/>
              <a:t>SuûUÙm</a:t>
            </a:r>
            <a:r>
              <a:rPr lang="en-IN" dirty="0"/>
              <a:t> 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ùRôPÚm</a:t>
            </a:r>
            <a:endParaRPr lang="en-IN" dirty="0"/>
          </a:p>
          <a:p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YôrSôhLs</a:t>
            </a:r>
            <a:r>
              <a:rPr lang="en-IN" dirty="0"/>
              <a:t> ¿¥</a:t>
            </a:r>
            <a:r>
              <a:rPr lang="en-IN" dirty="0" err="1"/>
              <a:t>j§ÚdÏm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7EE3-984B-43C8-A4FF-A1AEDE1D2467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úYûXdLôWúW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¸</a:t>
            </a:r>
            <a:r>
              <a:rPr lang="en-IN" dirty="0" err="1"/>
              <a:t>rlT¥ÙeL</a:t>
            </a:r>
            <a:endParaRPr lang="en-IN" dirty="0"/>
          </a:p>
          <a:p>
            <a:r>
              <a:rPr lang="en-IN" dirty="0" err="1"/>
              <a:t>EeLÞdÏ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G_Uô</a:t>
            </a:r>
            <a:r>
              <a:rPr lang="en-IN" dirty="0"/>
              <a:t>]</a:t>
            </a:r>
            <a:r>
              <a:rPr lang="en-IN" dirty="0" err="1"/>
              <a:t>ÚdÏ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CB819-2201-43AF-82D5-AD875C3886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rlT¥kRôp</a:t>
            </a:r>
            <a:r>
              <a:rPr lang="en-IN" dirty="0"/>
              <a:t> </a:t>
            </a:r>
            <a:r>
              <a:rPr lang="en-IN" dirty="0" err="1"/>
              <a:t>úUtT</a:t>
            </a:r>
            <a:r>
              <a:rPr lang="en-IN" dirty="0"/>
              <a:t>¥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YÚØeL</a:t>
            </a:r>
            <a:endParaRPr lang="en-IN" dirty="0"/>
          </a:p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EeLû</a:t>
            </a:r>
            <a:r>
              <a:rPr lang="en-IN" dirty="0"/>
              <a:t>[ </a:t>
            </a:r>
            <a:r>
              <a:rPr lang="en-IN" dirty="0" err="1"/>
              <a:t>BºoY§lTôúW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191AC-BB04-414C-928B-67CFE69B37E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</a:t>
            </a:r>
            <a:r>
              <a:rPr lang="en-IN" dirty="0"/>
              <a:t>]®</a:t>
            </a:r>
            <a:r>
              <a:rPr lang="en-IN" dirty="0" err="1"/>
              <a:t>Lú</a:t>
            </a:r>
            <a:r>
              <a:rPr lang="en-IN" dirty="0"/>
              <a:t>[ ×</a:t>
            </a:r>
            <a:r>
              <a:rPr lang="en-IN" dirty="0" err="1"/>
              <a:t>Ú`ÚdÏ</a:t>
            </a:r>
            <a:r>
              <a:rPr lang="en-IN" dirty="0"/>
              <a:t> ¸</a:t>
            </a:r>
            <a:r>
              <a:rPr lang="en-IN" dirty="0" err="1"/>
              <a:t>rlT¥ÙeL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 </a:t>
            </a:r>
            <a:r>
              <a:rPr lang="en-IN" dirty="0" err="1"/>
              <a:t>LhPû</a:t>
            </a:r>
            <a:r>
              <a:rPr lang="en-IN" dirty="0"/>
              <a:t>[ </a:t>
            </a:r>
            <a:r>
              <a:rPr lang="en-IN" dirty="0" err="1"/>
              <a:t>CÕRôàeL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31C04-9C62-4B2B-863B-7496A482F9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¸rlT¥kRôp LojR¬u Bºo YÚm</a:t>
            </a:r>
          </a:p>
          <a:p>
            <a:r>
              <a:rPr lang="en-IN" dirty="0" err="1"/>
              <a:t>ÏÓmTj§p</a:t>
            </a:r>
            <a:r>
              <a:rPr lang="en-IN" dirty="0"/>
              <a:t> </a:t>
            </a:r>
            <a:r>
              <a:rPr lang="en-IN" dirty="0" err="1"/>
              <a:t>NkúRô</a:t>
            </a:r>
            <a:r>
              <a:rPr lang="en-IN" dirty="0"/>
              <a:t>` S§ </a:t>
            </a:r>
            <a:r>
              <a:rPr lang="en-IN" dirty="0" err="1"/>
              <a:t>TôÙúU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140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2020-12-17T06:03:41Z</dcterms:modified>
</cp:coreProperties>
</file>