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16A2F-84F0-448A-A4A7-1B3E49481A3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YÚûL</a:t>
            </a:r>
            <a:r>
              <a:rPr lang="en-IN" dirty="0"/>
              <a:t> </a:t>
            </a:r>
            <a:r>
              <a:rPr lang="en-IN" dirty="0" err="1"/>
              <a:t>ùSÚe¡ÓúR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ùNôu</a:t>
            </a:r>
            <a:r>
              <a:rPr lang="en-IN" dirty="0"/>
              <a:t>] </a:t>
            </a:r>
            <a:r>
              <a:rPr lang="en-IN" dirty="0" err="1"/>
              <a:t>YôojûRLs</a:t>
            </a:r>
            <a:r>
              <a:rPr lang="en-IN" dirty="0"/>
              <a:t> ¨û\</a:t>
            </a:r>
            <a:r>
              <a:rPr lang="en-IN" dirty="0" err="1"/>
              <a:t>úYßúR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41CAE-C0B4-48D8-B88B-8F46497E075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BVjRUô</a:t>
            </a:r>
            <a:r>
              <a:rPr lang="en-IN" dirty="0"/>
              <a:t> </a:t>
            </a:r>
            <a:r>
              <a:rPr lang="en-IN" dirty="0" err="1"/>
              <a:t>BVjRUô</a:t>
            </a:r>
            <a:endParaRPr lang="en-IN" dirty="0"/>
          </a:p>
          <a:p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Nk§dL</a:t>
            </a:r>
            <a:r>
              <a:rPr lang="en-IN" dirty="0"/>
              <a:t> </a:t>
            </a:r>
            <a:r>
              <a:rPr lang="en-IN" dirty="0" err="1"/>
              <a:t>BVjRUô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36E71-8898-407F-BBAF-B4ADEEA6988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GdLô</a:t>
            </a:r>
            <a:r>
              <a:rPr lang="en-IN" dirty="0"/>
              <a:t>[ </a:t>
            </a:r>
            <a:r>
              <a:rPr lang="en-IN" dirty="0" err="1"/>
              <a:t>NjRm</a:t>
            </a:r>
            <a:r>
              <a:rPr lang="en-IN" dirty="0"/>
              <a:t> Yô²p </a:t>
            </a:r>
            <a:r>
              <a:rPr lang="en-IN" dirty="0" err="1"/>
              <a:t>ØZeL</a:t>
            </a:r>
            <a:endParaRPr lang="en-IN" dirty="0"/>
          </a:p>
          <a:p>
            <a:r>
              <a:rPr lang="en-IN" dirty="0" err="1"/>
              <a:t>çRoLs</a:t>
            </a:r>
            <a:r>
              <a:rPr lang="en-IN" dirty="0"/>
              <a:t> </a:t>
            </a:r>
            <a:r>
              <a:rPr lang="en-IN" dirty="0" err="1"/>
              <a:t>ãZ</a:t>
            </a:r>
            <a:r>
              <a:rPr lang="en-IN" dirty="0"/>
              <a:t> </a:t>
            </a:r>
            <a:r>
              <a:rPr lang="en-IN" dirty="0" err="1"/>
              <a:t>Yk§ÓYôo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63F67-6E81-4AC2-8250-837BCE77558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BYÛPu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Lôj§ÚlúTôm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YÚûL</a:t>
            </a:r>
            <a:r>
              <a:rPr lang="en-IN" dirty="0"/>
              <a:t> </a:t>
            </a:r>
            <a:r>
              <a:rPr lang="en-IN" dirty="0" err="1"/>
              <a:t>Sô°ÕúY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24262-33CB-4442-9B8B-9941A39E59A6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¨û]</a:t>
            </a:r>
            <a:r>
              <a:rPr lang="en-IN" dirty="0" err="1"/>
              <a:t>VôR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 </a:t>
            </a:r>
            <a:r>
              <a:rPr lang="en-IN" dirty="0" err="1"/>
              <a:t>YÚúYu</a:t>
            </a:r>
            <a:r>
              <a:rPr lang="en-IN" dirty="0"/>
              <a:t> Gu\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GkúSWØm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YÚYôúW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F6CD3-403B-45F4-8486-AF6467B4A0D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T¬ÑjRUôn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Yôrk§ÓúYôm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YÚûL</a:t>
            </a:r>
            <a:r>
              <a:rPr lang="en-IN" dirty="0"/>
              <a:t> </a:t>
            </a:r>
            <a:r>
              <a:rPr lang="en-IN" dirty="0" err="1"/>
              <a:t>Sô°ÕúY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58B2A-5CB0-40BB-ADAD-CD6A22B755C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_]</a:t>
            </a:r>
            <a:r>
              <a:rPr lang="en-IN" dirty="0" err="1"/>
              <a:t>jÕdÏ</a:t>
            </a:r>
            <a:r>
              <a:rPr lang="en-IN" dirty="0"/>
              <a:t> </a:t>
            </a:r>
            <a:r>
              <a:rPr lang="en-IN" dirty="0" err="1"/>
              <a:t>G§Wôn</a:t>
            </a:r>
            <a:r>
              <a:rPr lang="en-IN" dirty="0"/>
              <a:t> _]m </a:t>
            </a:r>
            <a:r>
              <a:rPr lang="en-IN" dirty="0" err="1"/>
              <a:t>GÝm×m</a:t>
            </a:r>
            <a:endParaRPr lang="en-IN" dirty="0"/>
          </a:p>
          <a:p>
            <a:r>
              <a:rPr lang="en-IN" dirty="0"/>
              <a:t>Gu\ </a:t>
            </a:r>
            <a:r>
              <a:rPr lang="en-IN" dirty="0" err="1"/>
              <a:t>YôojûR</a:t>
            </a:r>
            <a:r>
              <a:rPr lang="en-IN" dirty="0"/>
              <a:t> ¨û\</a:t>
            </a:r>
            <a:r>
              <a:rPr lang="en-IN" dirty="0" err="1"/>
              <a:t>úYßúR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75579-52ED-4C2C-A7E0-5EC2FDE9171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ù_Tj§úX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R¬j§ÚlúTôm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YÚûL</a:t>
            </a:r>
            <a:r>
              <a:rPr lang="en-IN" dirty="0"/>
              <a:t> </a:t>
            </a:r>
            <a:r>
              <a:rPr lang="en-IN" dirty="0" err="1"/>
              <a:t>Sô°ÕúY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104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2020-12-17T06:09:02Z</dcterms:modified>
</cp:coreProperties>
</file>