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2631F3FB-7848-442E-A470-3CAB9EA7E41F}"/>
    <pc:docChg chg="modSld">
      <pc:chgData name="Samson Christopher" userId="6a13b5f1e64a53ae" providerId="LiveId" clId="{2631F3FB-7848-442E-A470-3CAB9EA7E41F}" dt="2020-12-20T03:05:11.506" v="36" actId="1035"/>
      <pc:docMkLst>
        <pc:docMk/>
      </pc:docMkLst>
      <pc:sldChg chg="modSp mod">
        <pc:chgData name="Samson Christopher" userId="6a13b5f1e64a53ae" providerId="LiveId" clId="{2631F3FB-7848-442E-A470-3CAB9EA7E41F}" dt="2020-12-20T03:04:58.359" v="9" actId="1035"/>
        <pc:sldMkLst>
          <pc:docMk/>
          <pc:sldMk cId="1777894342" sldId="389"/>
        </pc:sldMkLst>
        <pc:spChg chg="mod">
          <ac:chgData name="Samson Christopher" userId="6a13b5f1e64a53ae" providerId="LiveId" clId="{2631F3FB-7848-442E-A470-3CAB9EA7E41F}" dt="2020-12-20T03:04:58.359" v="9" actId="1035"/>
          <ac:spMkLst>
            <pc:docMk/>
            <pc:sldMk cId="1777894342" sldId="389"/>
            <ac:spMk id="4" creationId="{D956AA2B-3ADC-4EE9-A184-70E6C6A2B53F}"/>
          </ac:spMkLst>
        </pc:spChg>
      </pc:sldChg>
      <pc:sldChg chg="modSp mod">
        <pc:chgData name="Samson Christopher" userId="6a13b5f1e64a53ae" providerId="LiveId" clId="{2631F3FB-7848-442E-A470-3CAB9EA7E41F}" dt="2020-12-20T03:05:11.506" v="36" actId="1035"/>
        <pc:sldMkLst>
          <pc:docMk/>
          <pc:sldMk cId="850099564" sldId="390"/>
        </pc:sldMkLst>
        <pc:spChg chg="mod">
          <ac:chgData name="Samson Christopher" userId="6a13b5f1e64a53ae" providerId="LiveId" clId="{2631F3FB-7848-442E-A470-3CAB9EA7E41F}" dt="2020-12-20T03:05:11.506" v="36" actId="1035"/>
          <ac:spMkLst>
            <pc:docMk/>
            <pc:sldMk cId="850099564" sldId="390"/>
            <ac:spMk id="4" creationId="{0C7CAD60-0496-4791-BC71-93A59B3A5A16}"/>
          </ac:spMkLst>
        </pc:spChg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56AA2B-3ADC-4EE9-A184-70E6C6A2B53F}"/>
              </a:ext>
            </a:extLst>
          </p:cNvPr>
          <p:cNvSpPr txBox="1"/>
          <p:nvPr/>
        </p:nvSpPr>
        <p:spPr>
          <a:xfrm>
            <a:off x="0" y="538118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KNu</a:t>
            </a:r>
            <a:r>
              <a:rPr lang="en-US" dirty="0"/>
              <a:t>]ô </a:t>
            </a:r>
            <a:r>
              <a:rPr lang="en-US" dirty="0" err="1"/>
              <a:t>KNu</a:t>
            </a:r>
            <a:r>
              <a:rPr lang="en-US" dirty="0"/>
              <a:t>]ô </a:t>
            </a:r>
            <a:r>
              <a:rPr lang="en-US" dirty="0" err="1"/>
              <a:t>Guß</a:t>
            </a:r>
            <a:r>
              <a:rPr lang="en-US" dirty="0"/>
              <a:t> </a:t>
            </a:r>
            <a:r>
              <a:rPr lang="en-US" dirty="0" err="1"/>
              <a:t>TôÓúYôm</a:t>
            </a:r>
            <a:endParaRPr lang="en-US" dirty="0"/>
          </a:p>
          <a:p>
            <a:r>
              <a:rPr lang="en-IN" dirty="0" err="1"/>
              <a:t>úRYû</a:t>
            </a:r>
            <a:r>
              <a:rPr lang="en-IN" dirty="0"/>
              <a:t>] </a:t>
            </a:r>
            <a:r>
              <a:rPr lang="en-IN" dirty="0" err="1"/>
              <a:t>SôØm</a:t>
            </a:r>
            <a:r>
              <a:rPr lang="en-IN" dirty="0"/>
              <a:t> </a:t>
            </a:r>
            <a:r>
              <a:rPr lang="en-IN" dirty="0" err="1"/>
              <a:t>Yôrj§lTôÓúYôm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7CAD60-0496-4791-BC71-93A59B3A5A16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RôÅ§u</a:t>
            </a:r>
            <a:r>
              <a:rPr lang="en-IN" dirty="0"/>
              <a:t> </a:t>
            </a:r>
            <a:r>
              <a:rPr lang="en-IN" dirty="0" err="1"/>
              <a:t>F¬p</a:t>
            </a:r>
            <a:r>
              <a:rPr lang="en-IN" dirty="0"/>
              <a:t> </a:t>
            </a:r>
            <a:r>
              <a:rPr lang="en-IN" dirty="0" err="1"/>
              <a:t>ùTjXúLm</a:t>
            </a:r>
            <a:r>
              <a:rPr lang="en-IN" dirty="0"/>
              <a:t> </a:t>
            </a:r>
            <a:r>
              <a:rPr lang="en-IN" dirty="0" err="1"/>
              <a:t>ùRôÝ®p</a:t>
            </a:r>
            <a:endParaRPr lang="en-IN" dirty="0"/>
          </a:p>
          <a:p>
            <a:r>
              <a:rPr lang="en-IN" dirty="0" err="1"/>
              <a:t>CúVÑWô_u</a:t>
            </a:r>
            <a:r>
              <a:rPr lang="en-IN" dirty="0"/>
              <a:t> ©\</a:t>
            </a:r>
            <a:r>
              <a:rPr lang="en-IN" dirty="0" err="1"/>
              <a:t>kRôo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7C469-81DA-47C2-B27E-5B9F68AF628D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TôYm</a:t>
            </a:r>
            <a:r>
              <a:rPr lang="en-IN" dirty="0"/>
              <a:t> </a:t>
            </a:r>
            <a:r>
              <a:rPr lang="en-IN" dirty="0" err="1"/>
              <a:t>úTôdL</a:t>
            </a:r>
            <a:r>
              <a:rPr lang="en-IN" dirty="0"/>
              <a:t> Yk¾úW </a:t>
            </a:r>
            <a:r>
              <a:rPr lang="en-IN" dirty="0" err="1"/>
              <a:t>KNu</a:t>
            </a:r>
            <a:r>
              <a:rPr lang="en-IN" dirty="0"/>
              <a:t>]ô</a:t>
            </a:r>
          </a:p>
          <a:p>
            <a:r>
              <a:rPr lang="en-IN" dirty="0" err="1"/>
              <a:t>NôTm</a:t>
            </a:r>
            <a:r>
              <a:rPr lang="en-IN" dirty="0"/>
              <a:t> ¾odL Uôi¼úW </a:t>
            </a:r>
            <a:r>
              <a:rPr lang="en-IN" dirty="0" err="1"/>
              <a:t>KNu</a:t>
            </a:r>
            <a:r>
              <a:rPr lang="en-IN" dirty="0"/>
              <a:t>]ô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CCC52F-B799-4F5B-85AA-B42BDC340255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KNu</a:t>
            </a:r>
            <a:r>
              <a:rPr lang="en-IN" dirty="0"/>
              <a:t>]ô </a:t>
            </a:r>
            <a:r>
              <a:rPr lang="en-IN" dirty="0" err="1"/>
              <a:t>KNu</a:t>
            </a:r>
            <a:r>
              <a:rPr lang="en-IN" dirty="0"/>
              <a:t>]ô </a:t>
            </a:r>
            <a:r>
              <a:rPr lang="en-IN" dirty="0" err="1"/>
              <a:t>KNu</a:t>
            </a:r>
            <a:r>
              <a:rPr lang="en-IN" dirty="0"/>
              <a:t>]ô</a:t>
            </a:r>
          </a:p>
          <a:p>
            <a:r>
              <a:rPr lang="en-IN" dirty="0" err="1"/>
              <a:t>KNu</a:t>
            </a:r>
            <a:r>
              <a:rPr lang="en-IN" dirty="0"/>
              <a:t>]ô </a:t>
            </a:r>
            <a:r>
              <a:rPr lang="en-IN" dirty="0" err="1"/>
              <a:t>KNu</a:t>
            </a:r>
            <a:r>
              <a:rPr lang="en-IN" dirty="0"/>
              <a:t>]ô </a:t>
            </a:r>
            <a:r>
              <a:rPr lang="en-IN" dirty="0" err="1"/>
              <a:t>KNu</a:t>
            </a:r>
            <a:r>
              <a:rPr lang="en-IN" dirty="0"/>
              <a:t>]ô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B1923C-5247-4C40-8D6D-B0259744D8A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¡±</a:t>
            </a:r>
            <a:r>
              <a:rPr lang="en-IN" dirty="0" err="1"/>
              <a:t>vUv</a:t>
            </a:r>
            <a:r>
              <a:rPr lang="en-IN" dirty="0"/>
              <a:t> </a:t>
            </a:r>
            <a:r>
              <a:rPr lang="en-IN" dirty="0" err="1"/>
              <a:t>CuTm</a:t>
            </a:r>
            <a:r>
              <a:rPr lang="en-IN" dirty="0"/>
              <a:t> Rk¾úW </a:t>
            </a:r>
            <a:r>
              <a:rPr lang="en-IN" dirty="0" err="1"/>
              <a:t>KNu</a:t>
            </a:r>
            <a:r>
              <a:rPr lang="en-IN" dirty="0"/>
              <a:t>]ô</a:t>
            </a:r>
          </a:p>
          <a:p>
            <a:r>
              <a:rPr lang="en-IN" dirty="0" err="1"/>
              <a:t>ÕuTm</a:t>
            </a:r>
            <a:r>
              <a:rPr lang="en-IN" dirty="0"/>
              <a:t> </a:t>
            </a:r>
            <a:r>
              <a:rPr lang="en-IN" dirty="0" err="1"/>
              <a:t>GpXôm</a:t>
            </a:r>
            <a:r>
              <a:rPr lang="en-IN" dirty="0"/>
              <a:t> ¿</a:t>
            </a:r>
            <a:r>
              <a:rPr lang="en-IN" dirty="0" err="1"/>
              <a:t>d¡ÉúW</a:t>
            </a:r>
            <a:r>
              <a:rPr lang="en-IN" dirty="0"/>
              <a:t> </a:t>
            </a:r>
            <a:r>
              <a:rPr lang="en-IN" dirty="0" err="1"/>
              <a:t>KNu</a:t>
            </a:r>
            <a:r>
              <a:rPr lang="en-IN" dirty="0"/>
              <a:t>]ô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1B367B-51A4-4BD4-87E0-F400D7C80BA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ÏÚPo</a:t>
            </a:r>
            <a:r>
              <a:rPr lang="en-IN" dirty="0"/>
              <a:t> </a:t>
            </a:r>
            <a:r>
              <a:rPr lang="en-IN" dirty="0" err="1"/>
              <a:t>LiLs</a:t>
            </a:r>
            <a:r>
              <a:rPr lang="en-IN" dirty="0"/>
              <a:t> §\k¾úW </a:t>
            </a:r>
            <a:r>
              <a:rPr lang="en-IN" dirty="0" err="1"/>
              <a:t>KNu</a:t>
            </a:r>
            <a:r>
              <a:rPr lang="en-IN" dirty="0"/>
              <a:t>]ô</a:t>
            </a:r>
          </a:p>
          <a:p>
            <a:r>
              <a:rPr lang="en-IN" dirty="0" err="1"/>
              <a:t>ØPYo</a:t>
            </a:r>
            <a:r>
              <a:rPr lang="en-IN" dirty="0"/>
              <a:t> </a:t>
            </a:r>
            <a:r>
              <a:rPr lang="en-IN" dirty="0" err="1"/>
              <a:t>SPdL</a:t>
            </a:r>
            <a:r>
              <a:rPr lang="en-IN" dirty="0"/>
              <a:t> ùNn¾úW </a:t>
            </a:r>
            <a:r>
              <a:rPr lang="en-IN" dirty="0" err="1"/>
              <a:t>KNu</a:t>
            </a:r>
            <a:r>
              <a:rPr lang="en-IN" dirty="0"/>
              <a:t>]ô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C99490-A963-420F-95C1-E166D9DEFFAF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NôT</a:t>
            </a:r>
            <a:r>
              <a:rPr lang="en-IN" dirty="0"/>
              <a:t> </a:t>
            </a:r>
            <a:r>
              <a:rPr lang="en-IN" dirty="0" err="1"/>
              <a:t>úTûV</a:t>
            </a:r>
            <a:r>
              <a:rPr lang="en-IN" dirty="0"/>
              <a:t> </a:t>
            </a:r>
            <a:r>
              <a:rPr lang="en-IN" dirty="0" err="1"/>
              <a:t>Kh¥ÉúW</a:t>
            </a:r>
            <a:r>
              <a:rPr lang="en-IN" dirty="0"/>
              <a:t> </a:t>
            </a:r>
            <a:r>
              <a:rPr lang="en-IN" dirty="0" err="1"/>
              <a:t>KNu</a:t>
            </a:r>
            <a:r>
              <a:rPr lang="en-IN" dirty="0"/>
              <a:t>]ô</a:t>
            </a:r>
          </a:p>
          <a:p>
            <a:r>
              <a:rPr lang="en-IN" dirty="0"/>
              <a:t>×</a:t>
            </a:r>
            <a:r>
              <a:rPr lang="en-IN" dirty="0" err="1"/>
              <a:t>ÕYôrÜ</a:t>
            </a:r>
            <a:r>
              <a:rPr lang="en-IN" dirty="0"/>
              <a:t> Rk¾úW </a:t>
            </a:r>
            <a:r>
              <a:rPr lang="en-IN" dirty="0" err="1"/>
              <a:t>KNu</a:t>
            </a:r>
            <a:r>
              <a:rPr lang="en-IN" dirty="0"/>
              <a:t>]ô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115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62</cp:revision>
  <dcterms:created xsi:type="dcterms:W3CDTF">2019-11-02T16:27:41Z</dcterms:created>
  <dcterms:modified xsi:type="dcterms:W3CDTF">2020-12-20T03:05:35Z</dcterms:modified>
</cp:coreProperties>
</file>