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B3E30A4-1C52-4656-BA47-E9E52D86F5B2}"/>
    <pc:docChg chg="delSld modSld">
      <pc:chgData name="Samson Christopher" userId="6a13b5f1e64a53ae" providerId="LiveId" clId="{4B3E30A4-1C52-4656-BA47-E9E52D86F5B2}" dt="2020-12-20T03:06:44.807" v="18" actId="47"/>
      <pc:docMkLst>
        <pc:docMk/>
      </pc:docMkLst>
      <pc:sldChg chg="del">
        <pc:chgData name="Samson Christopher" userId="6a13b5f1e64a53ae" providerId="LiveId" clId="{4B3E30A4-1C52-4656-BA47-E9E52D86F5B2}" dt="2020-12-20T03:06:10.695" v="0" actId="47"/>
        <pc:sldMkLst>
          <pc:docMk/>
          <pc:sldMk cId="3837972156" sldId="388"/>
        </pc:sldMkLst>
      </pc:sldChg>
      <pc:sldChg chg="modSp mod">
        <pc:chgData name="Samson Christopher" userId="6a13b5f1e64a53ae" providerId="LiveId" clId="{4B3E30A4-1C52-4656-BA47-E9E52D86F5B2}" dt="2020-12-20T03:06:42.740" v="17" actId="1035"/>
        <pc:sldMkLst>
          <pc:docMk/>
          <pc:sldMk cId="1777894342" sldId="389"/>
        </pc:sldMkLst>
        <pc:spChg chg="mod">
          <ac:chgData name="Samson Christopher" userId="6a13b5f1e64a53ae" providerId="LiveId" clId="{4B3E30A4-1C52-4656-BA47-E9E52D86F5B2}" dt="2020-12-20T03:06:42.740" v="17" actId="1035"/>
          <ac:spMkLst>
            <pc:docMk/>
            <pc:sldMk cId="1777894342" sldId="389"/>
            <ac:spMk id="4" creationId="{C775B34B-0F6F-4426-B80D-9900E94F4941}"/>
          </ac:spMkLst>
        </pc:spChg>
      </pc:sldChg>
      <pc:sldChg chg="delSp modSp del mod">
        <pc:chgData name="Samson Christopher" userId="6a13b5f1e64a53ae" providerId="LiveId" clId="{4B3E30A4-1C52-4656-BA47-E9E52D86F5B2}" dt="2020-12-20T03:06:44.807" v="18" actId="47"/>
        <pc:sldMkLst>
          <pc:docMk/>
          <pc:sldMk cId="850099564" sldId="390"/>
        </pc:sldMkLst>
        <pc:spChg chg="del mod">
          <ac:chgData name="Samson Christopher" userId="6a13b5f1e64a53ae" providerId="LiveId" clId="{4B3E30A4-1C52-4656-BA47-E9E52D86F5B2}" dt="2020-12-20T03:06:33.898" v="7"/>
          <ac:spMkLst>
            <pc:docMk/>
            <pc:sldMk cId="850099564" sldId="390"/>
            <ac:spMk id="4" creationId="{739AC105-1253-4CA5-AEB7-84711013869C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5B34B-0F6F-4426-B80D-9900E94F4941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SPjÕm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Rs° ®</a:t>
            </a:r>
            <a:r>
              <a:rPr lang="en-IN" dirty="0" err="1"/>
              <a:t>PôúW</a:t>
            </a:r>
            <a:endParaRPr lang="en-IN" dirty="0"/>
          </a:p>
          <a:p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TôûRûV</a:t>
            </a:r>
            <a:r>
              <a:rPr lang="en-IN" dirty="0"/>
              <a:t> </a:t>
            </a:r>
            <a:r>
              <a:rPr lang="en-IN" dirty="0" err="1"/>
              <a:t>Lôh</a:t>
            </a:r>
            <a:r>
              <a:rPr lang="en-IN" dirty="0"/>
              <a:t>¥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D4765-84B9-4CD8-BF72-8C22268DF012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NßdLXô</a:t>
            </a:r>
            <a:r>
              <a:rPr lang="en-IN" dirty="0"/>
              <a:t>]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FußúLôXôYôo</a:t>
            </a:r>
            <a:endParaRPr lang="en-IN" dirty="0"/>
          </a:p>
          <a:p>
            <a:r>
              <a:rPr lang="en-IN" dirty="0" err="1"/>
              <a:t>TôûXY</a:t>
            </a:r>
            <a:r>
              <a:rPr lang="en-IN" dirty="0"/>
              <a:t>] </a:t>
            </a:r>
            <a:r>
              <a:rPr lang="en-IN" dirty="0" err="1"/>
              <a:t>TôûR«úX</a:t>
            </a:r>
            <a:r>
              <a:rPr lang="en-IN" dirty="0"/>
              <a:t> </a:t>
            </a:r>
            <a:r>
              <a:rPr lang="en-IN" dirty="0" err="1"/>
              <a:t>úRô°p</a:t>
            </a:r>
            <a:r>
              <a:rPr lang="en-IN" dirty="0"/>
              <a:t> </a:t>
            </a:r>
            <a:r>
              <a:rPr lang="en-IN" dirty="0" err="1"/>
              <a:t>Hk§ÓYôo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64FFF-5390-465F-B32C-87606BC14AC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CvWúYûX</a:t>
            </a:r>
            <a:r>
              <a:rPr lang="en-IN" dirty="0"/>
              <a:t> Lô]ô²p </a:t>
            </a:r>
            <a:r>
              <a:rPr lang="en-IN" dirty="0" err="1"/>
              <a:t>úNojR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Cß</a:t>
            </a:r>
            <a:r>
              <a:rPr lang="en-IN" dirty="0"/>
              <a:t>§ 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SmûUÙúU</a:t>
            </a:r>
            <a:r>
              <a:rPr lang="en-IN" dirty="0"/>
              <a:t> </a:t>
            </a:r>
            <a:r>
              <a:rPr lang="en-IN" dirty="0" err="1"/>
              <a:t>SPj§ÓYôúW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31C5C-32C8-4662-A002-96C9F041BC6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£û\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úVôúNlûT</a:t>
            </a:r>
            <a:r>
              <a:rPr lang="en-IN" dirty="0"/>
              <a:t> </a:t>
            </a:r>
            <a:r>
              <a:rPr lang="en-IN" dirty="0" err="1"/>
              <a:t>LôjRÕm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  <a:p>
            <a:r>
              <a:rPr lang="en-IN" dirty="0"/>
              <a:t>§]</a:t>
            </a:r>
            <a:r>
              <a:rPr lang="en-IN" dirty="0" err="1"/>
              <a:t>kúRôßm</a:t>
            </a:r>
            <a:r>
              <a:rPr lang="en-IN" dirty="0"/>
              <a:t> Li½ûW </a:t>
            </a:r>
            <a:r>
              <a:rPr lang="en-IN" dirty="0" err="1"/>
              <a:t>ÕûPjRÕm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5414D-B91D-485C-B19E-D4B810AF0D9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EjRU²u </a:t>
            </a:r>
            <a:r>
              <a:rPr lang="en-IN" dirty="0" err="1"/>
              <a:t>LRßRûX</a:t>
            </a:r>
            <a:r>
              <a:rPr lang="en-IN" dirty="0"/>
              <a:t> </a:t>
            </a:r>
            <a:r>
              <a:rPr lang="en-IN" dirty="0" err="1"/>
              <a:t>úLh¥Óm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GlùTôÝÕm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SUdÏ</a:t>
            </a:r>
            <a:r>
              <a:rPr lang="en-IN" dirty="0"/>
              <a:t> </a:t>
            </a:r>
            <a:r>
              <a:rPr lang="en-IN" dirty="0" err="1"/>
              <a:t>ÕûQÙUôYôúW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DD303-C17E-4138-9B0E-0CF07F28FF28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eLÏûL</a:t>
            </a:r>
            <a:r>
              <a:rPr lang="en-IN" dirty="0"/>
              <a:t> Rô²úV</a:t>
            </a:r>
            <a:r>
              <a:rPr lang="en-IN" sz="4000" dirty="0">
                <a:latin typeface="Tamil Bible" pitchFamily="2" charset="0"/>
              </a:rPr>
              <a:t>yp</a:t>
            </a:r>
            <a:r>
              <a:rPr lang="en-IN" dirty="0"/>
              <a:t>u </a:t>
            </a:r>
            <a:r>
              <a:rPr lang="en-IN" dirty="0" err="1"/>
              <a:t>YôrdûL«p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ëR£eLm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¡±</a:t>
            </a:r>
            <a:r>
              <a:rPr lang="en-IN" dirty="0" err="1"/>
              <a:t>vÕ</a:t>
            </a:r>
            <a:r>
              <a:rPr lang="en-IN" dirty="0"/>
              <a:t> </a:t>
            </a:r>
            <a:r>
              <a:rPr lang="en-IN" dirty="0" err="1"/>
              <a:t>ÕûQÙUôYôúW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42562-9512-44C0-82D4-CCD5216C9EA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EjRUo</a:t>
            </a:r>
            <a:r>
              <a:rPr lang="en-IN" dirty="0"/>
              <a:t> Eu </a:t>
            </a:r>
            <a:r>
              <a:rPr lang="en-IN" dirty="0" err="1"/>
              <a:t>ÕûQVô</a:t>
            </a:r>
            <a:r>
              <a:rPr lang="en-IN" dirty="0"/>
              <a:t>]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SpTôûR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Lôh¥ÓYôúW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105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2020-12-20T03:07:02Z</dcterms:modified>
</cp:coreProperties>
</file>