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DDBAC02F-7C36-4CE6-A0B3-D8BAE4C24519}"/>
    <pc:docChg chg="modSld">
      <pc:chgData name="Samson Christopher" userId="6a13b5f1e64a53ae" providerId="LiveId" clId="{DDBAC02F-7C36-4CE6-A0B3-D8BAE4C24519}" dt="2020-12-20T03:09:30.475" v="101" actId="1035"/>
      <pc:docMkLst>
        <pc:docMk/>
      </pc:docMkLst>
      <pc:sldChg chg="modSp mod">
        <pc:chgData name="Samson Christopher" userId="6a13b5f1e64a53ae" providerId="LiveId" clId="{DDBAC02F-7C36-4CE6-A0B3-D8BAE4C24519}" dt="2020-12-20T03:08:30.247" v="15" actId="1035"/>
        <pc:sldMkLst>
          <pc:docMk/>
          <pc:sldMk cId="850099564" sldId="390"/>
        </pc:sldMkLst>
        <pc:spChg chg="mod">
          <ac:chgData name="Samson Christopher" userId="6a13b5f1e64a53ae" providerId="LiveId" clId="{DDBAC02F-7C36-4CE6-A0B3-D8BAE4C24519}" dt="2020-12-20T03:08:30.247" v="15" actId="1035"/>
          <ac:spMkLst>
            <pc:docMk/>
            <pc:sldMk cId="850099564" sldId="390"/>
            <ac:spMk id="4" creationId="{5A6D7A29-800D-4404-99F2-55614AD11E55}"/>
          </ac:spMkLst>
        </pc:spChg>
      </pc:sldChg>
      <pc:sldChg chg="modSp mod">
        <pc:chgData name="Samson Christopher" userId="6a13b5f1e64a53ae" providerId="LiveId" clId="{DDBAC02F-7C36-4CE6-A0B3-D8BAE4C24519}" dt="2020-12-20T03:08:41.909" v="31" actId="1036"/>
        <pc:sldMkLst>
          <pc:docMk/>
          <pc:sldMk cId="944968354" sldId="391"/>
        </pc:sldMkLst>
        <pc:spChg chg="mod">
          <ac:chgData name="Samson Christopher" userId="6a13b5f1e64a53ae" providerId="LiveId" clId="{DDBAC02F-7C36-4CE6-A0B3-D8BAE4C24519}" dt="2020-12-20T03:08:41.909" v="31" actId="1036"/>
          <ac:spMkLst>
            <pc:docMk/>
            <pc:sldMk cId="944968354" sldId="391"/>
            <ac:spMk id="4" creationId="{8DE8E30D-4213-45AA-AE20-77BBA24228C8}"/>
          </ac:spMkLst>
        </pc:spChg>
      </pc:sldChg>
      <pc:sldChg chg="modSp mod">
        <pc:chgData name="Samson Christopher" userId="6a13b5f1e64a53ae" providerId="LiveId" clId="{DDBAC02F-7C36-4CE6-A0B3-D8BAE4C24519}" dt="2020-12-20T03:08:49.381" v="43" actId="1035"/>
        <pc:sldMkLst>
          <pc:docMk/>
          <pc:sldMk cId="1414681237" sldId="392"/>
        </pc:sldMkLst>
        <pc:spChg chg="mod">
          <ac:chgData name="Samson Christopher" userId="6a13b5f1e64a53ae" providerId="LiveId" clId="{DDBAC02F-7C36-4CE6-A0B3-D8BAE4C24519}" dt="2020-12-20T03:08:49.381" v="43" actId="1035"/>
          <ac:spMkLst>
            <pc:docMk/>
            <pc:sldMk cId="1414681237" sldId="392"/>
            <ac:spMk id="4" creationId="{0C3F1CD8-52E9-4733-B4F0-5F097F3C6441}"/>
          </ac:spMkLst>
        </pc:spChg>
      </pc:sldChg>
      <pc:sldChg chg="modSp mod">
        <pc:chgData name="Samson Christopher" userId="6a13b5f1e64a53ae" providerId="LiveId" clId="{DDBAC02F-7C36-4CE6-A0B3-D8BAE4C24519}" dt="2020-12-20T03:09:11.191" v="70" actId="1035"/>
        <pc:sldMkLst>
          <pc:docMk/>
          <pc:sldMk cId="4103851070" sldId="393"/>
        </pc:sldMkLst>
        <pc:spChg chg="mod">
          <ac:chgData name="Samson Christopher" userId="6a13b5f1e64a53ae" providerId="LiveId" clId="{DDBAC02F-7C36-4CE6-A0B3-D8BAE4C24519}" dt="2020-12-20T03:09:11.191" v="70" actId="1035"/>
          <ac:spMkLst>
            <pc:docMk/>
            <pc:sldMk cId="4103851070" sldId="393"/>
            <ac:spMk id="4" creationId="{E0D1DBF0-223A-4910-B626-10145AD0266C}"/>
          </ac:spMkLst>
        </pc:spChg>
      </pc:sldChg>
      <pc:sldChg chg="modSp mod">
        <pc:chgData name="Samson Christopher" userId="6a13b5f1e64a53ae" providerId="LiveId" clId="{DDBAC02F-7C36-4CE6-A0B3-D8BAE4C24519}" dt="2020-12-20T03:09:02.972" v="66" actId="1036"/>
        <pc:sldMkLst>
          <pc:docMk/>
          <pc:sldMk cId="659567130" sldId="394"/>
        </pc:sldMkLst>
        <pc:spChg chg="mod">
          <ac:chgData name="Samson Christopher" userId="6a13b5f1e64a53ae" providerId="LiveId" clId="{DDBAC02F-7C36-4CE6-A0B3-D8BAE4C24519}" dt="2020-12-20T03:09:02.972" v="66" actId="1036"/>
          <ac:spMkLst>
            <pc:docMk/>
            <pc:sldMk cId="659567130" sldId="394"/>
            <ac:spMk id="4" creationId="{7A7E59CF-7143-42ED-A667-ECF8EF881116}"/>
          </ac:spMkLst>
        </pc:spChg>
      </pc:sldChg>
      <pc:sldChg chg="modSp mod">
        <pc:chgData name="Samson Christopher" userId="6a13b5f1e64a53ae" providerId="LiveId" clId="{DDBAC02F-7C36-4CE6-A0B3-D8BAE4C24519}" dt="2020-12-20T03:09:20.703" v="84" actId="1036"/>
        <pc:sldMkLst>
          <pc:docMk/>
          <pc:sldMk cId="859356432" sldId="395"/>
        </pc:sldMkLst>
        <pc:spChg chg="mod">
          <ac:chgData name="Samson Christopher" userId="6a13b5f1e64a53ae" providerId="LiveId" clId="{DDBAC02F-7C36-4CE6-A0B3-D8BAE4C24519}" dt="2020-12-20T03:09:20.703" v="84" actId="1036"/>
          <ac:spMkLst>
            <pc:docMk/>
            <pc:sldMk cId="859356432" sldId="395"/>
            <ac:spMk id="4" creationId="{58D9C8B1-B22E-46D1-A4C6-2F993FC78D13}"/>
          </ac:spMkLst>
        </pc:spChg>
      </pc:sldChg>
      <pc:sldChg chg="modSp mod">
        <pc:chgData name="Samson Christopher" userId="6a13b5f1e64a53ae" providerId="LiveId" clId="{DDBAC02F-7C36-4CE6-A0B3-D8BAE4C24519}" dt="2020-12-20T03:09:30.475" v="101" actId="1035"/>
        <pc:sldMkLst>
          <pc:docMk/>
          <pc:sldMk cId="2025405914" sldId="396"/>
        </pc:sldMkLst>
        <pc:spChg chg="mod">
          <ac:chgData name="Samson Christopher" userId="6a13b5f1e64a53ae" providerId="LiveId" clId="{DDBAC02F-7C36-4CE6-A0B3-D8BAE4C24519}" dt="2020-12-20T03:09:30.475" v="101" actId="1035"/>
          <ac:spMkLst>
            <pc:docMk/>
            <pc:sldMk cId="2025405914" sldId="396"/>
            <ac:spMk id="4" creationId="{565EAAC0-EDEB-4ACC-866E-0DF433035C39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7F48-1478-4F46-8713-07D7BF533C6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ÅWo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ÅWo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Ck§VôûY</a:t>
            </a:r>
            <a:r>
              <a:rPr lang="en-IN" dirty="0"/>
              <a:t> </a:t>
            </a:r>
            <a:r>
              <a:rPr lang="en-IN" dirty="0" err="1"/>
              <a:t>Áh¥Óm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ÅWo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D7A29-800D-4404-99F2-55614AD11E55}"/>
              </a:ext>
            </a:extLst>
          </p:cNvPr>
          <p:cNvSpPr txBox="1"/>
          <p:nvPr/>
        </p:nvSpPr>
        <p:spPr>
          <a:xfrm>
            <a:off x="0" y="53770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ùNpÛúYôm</a:t>
            </a:r>
            <a:r>
              <a:rPr lang="en-IN" dirty="0"/>
              <a:t> </a:t>
            </a:r>
            <a:r>
              <a:rPr lang="en-IN" dirty="0" err="1"/>
              <a:t>ùNpÛúYôm</a:t>
            </a:r>
            <a:r>
              <a:rPr lang="en-IN" dirty="0"/>
              <a:t> </a:t>
            </a:r>
            <a:r>
              <a:rPr lang="en-IN" dirty="0" err="1"/>
              <a:t>úRNùUe¡Ûm</a:t>
            </a:r>
            <a:endParaRPr lang="en-IN" dirty="0"/>
          </a:p>
          <a:p>
            <a:r>
              <a:rPr lang="en-IN" dirty="0" err="1"/>
              <a:t>ùYpÛúYôm</a:t>
            </a:r>
            <a:r>
              <a:rPr lang="en-IN" dirty="0"/>
              <a:t> </a:t>
            </a:r>
            <a:r>
              <a:rPr lang="en-IN" dirty="0" err="1"/>
              <a:t>ùYpÛúYôm</a:t>
            </a:r>
            <a:r>
              <a:rPr lang="en-IN" dirty="0"/>
              <a:t> </a:t>
            </a:r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ûV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8E30D-4213-45AA-AE20-77BBA24228C8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èßúLô</a:t>
            </a:r>
            <a:r>
              <a:rPr lang="en-IN" sz="4400" dirty="0"/>
              <a:t>¥ </a:t>
            </a:r>
            <a:r>
              <a:rPr lang="en-IN" sz="4400" dirty="0" err="1"/>
              <a:t>Ck§VoLs</a:t>
            </a:r>
            <a:r>
              <a:rPr lang="en-IN" sz="4400" dirty="0"/>
              <a:t> </a:t>
            </a:r>
            <a:r>
              <a:rPr lang="en-IN" sz="4400" dirty="0" err="1"/>
              <a:t>ÁhTûPV</a:t>
            </a:r>
            <a:endParaRPr lang="en-IN" sz="4400" dirty="0"/>
          </a:p>
          <a:p>
            <a:r>
              <a:rPr lang="en-IN" sz="4400" dirty="0" err="1"/>
              <a:t>úNû</a:t>
            </a:r>
            <a:r>
              <a:rPr lang="en-IN" sz="4400" dirty="0"/>
              <a:t>]L[</a:t>
            </a:r>
            <a:r>
              <a:rPr lang="en-IN" sz="4400" dirty="0" err="1"/>
              <a:t>ôn</a:t>
            </a:r>
            <a:r>
              <a:rPr lang="en-IN" sz="4400" dirty="0"/>
              <a:t> </a:t>
            </a:r>
            <a:r>
              <a:rPr lang="en-IN" sz="4400" dirty="0" err="1"/>
              <a:t>GÝm©ÓúYôm</a:t>
            </a:r>
            <a:r>
              <a:rPr lang="en-IN" sz="4400" dirty="0"/>
              <a:t> </a:t>
            </a:r>
            <a:r>
              <a:rPr lang="en-IN" sz="4400" dirty="0" err="1"/>
              <a:t>CkSô°úX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F1CD8-52E9-4733-B4F0-5F097F3C644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sz="4400" dirty="0"/>
              <a:t>A¯k§Óm UdLÞdLôn T¬R©lúTôm</a:t>
            </a:r>
          </a:p>
          <a:p>
            <a:r>
              <a:rPr lang="en-IN" sz="4400" dirty="0" err="1"/>
              <a:t>CúVÑ®u</a:t>
            </a:r>
            <a:r>
              <a:rPr lang="en-IN" sz="4400" dirty="0"/>
              <a:t> </a:t>
            </a:r>
            <a:r>
              <a:rPr lang="en-IN" sz="4400" dirty="0" err="1"/>
              <a:t>Au©û</a:t>
            </a:r>
            <a:r>
              <a:rPr lang="en-IN" sz="4400" dirty="0"/>
              <a:t>] </a:t>
            </a:r>
            <a:r>
              <a:rPr lang="en-IN" sz="4400" dirty="0" err="1"/>
              <a:t>GÓjÕ</a:t>
            </a:r>
            <a:r>
              <a:rPr lang="en-IN" sz="4400" dirty="0"/>
              <a:t> </a:t>
            </a:r>
            <a:r>
              <a:rPr lang="en-IN" sz="4400" dirty="0" err="1"/>
              <a:t>áßúYôm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1DBF0-223A-4910-B626-10145AD0266C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Ck§Vô</a:t>
            </a:r>
            <a:r>
              <a:rPr lang="en-IN" sz="4400" dirty="0"/>
              <a:t> </a:t>
            </a:r>
            <a:r>
              <a:rPr lang="en-IN" sz="4400" dirty="0" err="1"/>
              <a:t>CúVÑûY</a:t>
            </a:r>
            <a:r>
              <a:rPr lang="en-IN" sz="4400" dirty="0"/>
              <a:t> </a:t>
            </a:r>
            <a:r>
              <a:rPr lang="en-IN" sz="4400" dirty="0" err="1"/>
              <a:t>A±k§PúY</a:t>
            </a:r>
            <a:endParaRPr lang="en-IN" sz="4400" dirty="0"/>
          </a:p>
          <a:p>
            <a:r>
              <a:rPr lang="en-IN" sz="4400" dirty="0"/>
              <a:t>®</a:t>
            </a:r>
            <a:r>
              <a:rPr lang="en-IN" sz="4400" dirty="0" err="1"/>
              <a:t>d¡WLeLs</a:t>
            </a:r>
            <a:r>
              <a:rPr lang="en-IN" sz="4400" dirty="0"/>
              <a:t> </a:t>
            </a:r>
            <a:r>
              <a:rPr lang="en-IN" sz="4400" dirty="0" err="1"/>
              <a:t>ùTônùV</a:t>
            </a:r>
            <a:r>
              <a:rPr lang="en-IN" sz="4400" dirty="0"/>
              <a:t>] </a:t>
            </a:r>
            <a:r>
              <a:rPr lang="en-IN" sz="4400" dirty="0" err="1"/>
              <a:t>A±k§PúY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E59CF-7143-42ED-A667-ECF8EF881116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×\</a:t>
            </a:r>
            <a:r>
              <a:rPr lang="en-IN" sz="4400" dirty="0" err="1"/>
              <a:t>lTÓúYôm</a:t>
            </a:r>
            <a:r>
              <a:rPr lang="en-IN" sz="4400" dirty="0"/>
              <a:t> ×\</a:t>
            </a:r>
            <a:r>
              <a:rPr lang="en-IN" sz="4400" dirty="0" err="1"/>
              <a:t>lTÓúYôm</a:t>
            </a:r>
            <a:r>
              <a:rPr lang="en-IN" sz="4400" dirty="0"/>
              <a:t> </a:t>
            </a:r>
            <a:r>
              <a:rPr lang="en-IN" sz="4400" dirty="0" err="1"/>
              <a:t>úRY</a:t>
            </a:r>
            <a:r>
              <a:rPr lang="en-IN" sz="4400" dirty="0"/>
              <a:t> </a:t>
            </a:r>
            <a:r>
              <a:rPr lang="en-IN" sz="4400" dirty="0" err="1"/>
              <a:t>úNû</a:t>
            </a:r>
            <a:r>
              <a:rPr lang="en-IN" sz="4400" dirty="0"/>
              <a:t>]</a:t>
            </a:r>
            <a:r>
              <a:rPr lang="en-IN" sz="4400" dirty="0" err="1"/>
              <a:t>Vôn</a:t>
            </a:r>
            <a:endParaRPr lang="en-IN" sz="4400" dirty="0"/>
          </a:p>
          <a:p>
            <a:r>
              <a:rPr lang="en-IN" sz="4400" dirty="0" err="1"/>
              <a:t>CúVÑÜdLôn</a:t>
            </a:r>
            <a:r>
              <a:rPr lang="en-IN" sz="4400" dirty="0"/>
              <a:t> </a:t>
            </a:r>
            <a:r>
              <a:rPr lang="en-IN" sz="4400" dirty="0" err="1"/>
              <a:t>úRNjûR</a:t>
            </a:r>
            <a:r>
              <a:rPr lang="en-IN" sz="4400" dirty="0"/>
              <a:t> </a:t>
            </a:r>
            <a:r>
              <a:rPr lang="en-IN" sz="4400" dirty="0" err="1"/>
              <a:t>BVjRm</a:t>
            </a:r>
            <a:r>
              <a:rPr lang="en-IN" sz="4400" dirty="0"/>
              <a:t> </a:t>
            </a:r>
            <a:r>
              <a:rPr lang="en-IN" sz="4400" dirty="0" err="1"/>
              <a:t>ùNnúYôm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9C8B1-B22E-46D1-A4C6-2F993FC78D13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_]</a:t>
            </a:r>
            <a:r>
              <a:rPr lang="en-IN" sz="4400" dirty="0" err="1"/>
              <a:t>eL°u</a:t>
            </a:r>
            <a:r>
              <a:rPr lang="en-IN" sz="4400" dirty="0"/>
              <a:t> U]</a:t>
            </a:r>
            <a:r>
              <a:rPr lang="en-IN" sz="4400" dirty="0" err="1"/>
              <a:t>dLiLs</a:t>
            </a:r>
            <a:r>
              <a:rPr lang="en-IN" sz="4400" dirty="0"/>
              <a:t> §\</a:t>
            </a:r>
            <a:r>
              <a:rPr lang="en-IN" sz="4400" dirty="0" err="1"/>
              <a:t>dLlTPÔm</a:t>
            </a:r>
            <a:endParaRPr lang="en-IN" sz="4400" dirty="0"/>
          </a:p>
          <a:p>
            <a:r>
              <a:rPr lang="en-IN" sz="4400" dirty="0" err="1"/>
              <a:t>CúVÑRôu</a:t>
            </a:r>
            <a:r>
              <a:rPr lang="en-IN" sz="4400" dirty="0"/>
              <a:t> </a:t>
            </a:r>
            <a:r>
              <a:rPr lang="en-IN" sz="4400" dirty="0" err="1"/>
              <a:t>ùRnYùU</a:t>
            </a:r>
            <a:r>
              <a:rPr lang="en-IN" sz="4400" dirty="0"/>
              <a:t>] </a:t>
            </a:r>
            <a:r>
              <a:rPr lang="en-IN" sz="4400" dirty="0" err="1"/>
              <a:t>A±dûL</a:t>
            </a:r>
            <a:r>
              <a:rPr lang="en-IN" sz="4400" dirty="0"/>
              <a:t> </a:t>
            </a:r>
            <a:r>
              <a:rPr lang="en-IN" sz="4400" dirty="0" err="1"/>
              <a:t>ùNnVÔm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EAAC0-EDEB-4ACC-866E-0DF433035C39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A¥ûUjR</a:t>
            </a:r>
            <a:r>
              <a:rPr lang="en-IN" sz="4400" dirty="0"/>
              <a:t>] </a:t>
            </a:r>
            <a:r>
              <a:rPr lang="en-IN" sz="4400" dirty="0" err="1"/>
              <a:t>YôrdûLùVpXôm</a:t>
            </a:r>
            <a:r>
              <a:rPr lang="en-IN" sz="4400" dirty="0"/>
              <a:t> ALX </a:t>
            </a:r>
            <a:r>
              <a:rPr lang="en-IN" sz="4400" dirty="0" err="1"/>
              <a:t>úYiÓúU</a:t>
            </a:r>
            <a:endParaRPr lang="en-IN" sz="4400" dirty="0"/>
          </a:p>
          <a:p>
            <a:r>
              <a:rPr lang="en-IN" sz="4400" dirty="0" err="1"/>
              <a:t>úRYàdLôn</a:t>
            </a:r>
            <a:r>
              <a:rPr lang="en-IN" sz="4400" dirty="0"/>
              <a:t> </a:t>
            </a:r>
            <a:r>
              <a:rPr lang="en-IN" sz="4400" dirty="0" err="1"/>
              <a:t>Aû</a:t>
            </a:r>
            <a:r>
              <a:rPr lang="en-IN" sz="4400" dirty="0"/>
              <a:t>]</a:t>
            </a:r>
            <a:r>
              <a:rPr lang="en-IN" sz="4400" dirty="0" err="1"/>
              <a:t>YûWÙm</a:t>
            </a:r>
            <a:r>
              <a:rPr lang="en-IN" sz="4400" dirty="0"/>
              <a:t> </a:t>
            </a:r>
            <a:r>
              <a:rPr lang="en-IN" sz="4400" dirty="0" err="1"/>
              <a:t>BRôVm</a:t>
            </a:r>
            <a:r>
              <a:rPr lang="en-IN" sz="4400" dirty="0"/>
              <a:t> </a:t>
            </a:r>
            <a:r>
              <a:rPr lang="en-IN" sz="4400" dirty="0" err="1"/>
              <a:t>ùNnúYôm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127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2020-12-20T03:09:47Z</dcterms:modified>
</cp:coreProperties>
</file>