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155C4-D6D4-4145-9764-7CD172B57399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§]m §]m </a:t>
            </a:r>
            <a:r>
              <a:rPr lang="en-IN" dirty="0" err="1"/>
              <a:t>úVÑ</a:t>
            </a:r>
            <a:r>
              <a:rPr lang="en-IN" dirty="0"/>
              <a:t> </a:t>
            </a:r>
            <a:r>
              <a:rPr lang="en-IN" dirty="0" err="1"/>
              <a:t>SôVLû</a:t>
            </a:r>
            <a:r>
              <a:rPr lang="en-IN" dirty="0"/>
              <a:t>]</a:t>
            </a:r>
          </a:p>
          <a:p>
            <a:r>
              <a:rPr lang="en-IN" dirty="0"/>
              <a:t>U]m U]m </a:t>
            </a:r>
            <a:r>
              <a:rPr lang="en-IN" dirty="0" err="1"/>
              <a:t>U¡rkÕ</a:t>
            </a:r>
            <a:r>
              <a:rPr lang="en-IN" dirty="0"/>
              <a:t> </a:t>
            </a:r>
            <a:r>
              <a:rPr lang="en-IN" dirty="0" err="1"/>
              <a:t>TôÓúYu</a:t>
            </a:r>
            <a:r>
              <a:rPr lang="en-IN" dirty="0"/>
              <a:t> </a:t>
            </a:r>
            <a:r>
              <a:rPr lang="en-IN" dirty="0" err="1"/>
              <a:t>U¡rkÕ</a:t>
            </a:r>
            <a:r>
              <a:rPr lang="en-IN" dirty="0"/>
              <a:t> </a:t>
            </a:r>
            <a:r>
              <a:rPr lang="en-IN" dirty="0" err="1"/>
              <a:t>TôÓúYu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7F3B6-DB01-4D08-8F10-7FD66C5EB82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B]</a:t>
            </a:r>
            <a:r>
              <a:rPr lang="en-IN" dirty="0" err="1"/>
              <a:t>kRUôL</a:t>
            </a:r>
            <a:r>
              <a:rPr lang="en-IN" dirty="0"/>
              <a:t> Gu </a:t>
            </a:r>
            <a:r>
              <a:rPr lang="en-IN" dirty="0" err="1"/>
              <a:t>úSNo</a:t>
            </a:r>
            <a:r>
              <a:rPr lang="en-IN" dirty="0"/>
              <a:t> </a:t>
            </a:r>
            <a:r>
              <a:rPr lang="en-IN" dirty="0" err="1"/>
              <a:t>Uôo©p</a:t>
            </a:r>
            <a:endParaRPr lang="en-IN" dirty="0"/>
          </a:p>
          <a:p>
            <a:r>
              <a:rPr lang="en-IN" dirty="0" err="1"/>
              <a:t>AuúTôÓ</a:t>
            </a:r>
            <a:r>
              <a:rPr lang="en-IN" dirty="0"/>
              <a:t> </a:t>
            </a:r>
            <a:r>
              <a:rPr lang="en-IN" dirty="0" err="1"/>
              <a:t>NônkÕ</a:t>
            </a:r>
            <a:r>
              <a:rPr lang="en-IN" dirty="0"/>
              <a:t> </a:t>
            </a:r>
            <a:r>
              <a:rPr lang="en-IN" dirty="0" err="1"/>
              <a:t>ALU¡rúYu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8E635B-E873-4B95-A400-23C706FB0C0E}"/>
              </a:ext>
            </a:extLst>
          </p:cNvPr>
          <p:cNvSpPr txBox="1"/>
          <p:nvPr/>
        </p:nvSpPr>
        <p:spPr>
          <a:xfrm>
            <a:off x="0" y="5406194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LÚ®p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]j </a:t>
            </a:r>
            <a:r>
              <a:rPr lang="en-IN" dirty="0" err="1"/>
              <a:t>ùR¬kÕ</a:t>
            </a:r>
            <a:r>
              <a:rPr lang="en-IN" dirty="0"/>
              <a:t> </a:t>
            </a:r>
            <a:r>
              <a:rPr lang="en-IN" dirty="0" err="1"/>
              <a:t>ùLôiÓ</a:t>
            </a:r>
            <a:endParaRPr lang="en-IN" dirty="0"/>
          </a:p>
          <a:p>
            <a:r>
              <a:rPr lang="en-IN" dirty="0" err="1"/>
              <a:t>LÚjRôn</a:t>
            </a:r>
            <a:r>
              <a:rPr lang="en-IN" dirty="0"/>
              <a:t> </a:t>
            </a:r>
            <a:r>
              <a:rPr lang="en-IN" dirty="0" err="1"/>
              <a:t>AYûWl</a:t>
            </a:r>
            <a:r>
              <a:rPr lang="en-IN" dirty="0"/>
              <a:t> </a:t>
            </a:r>
            <a:r>
              <a:rPr lang="en-IN" dirty="0" err="1"/>
              <a:t>TôP</a:t>
            </a:r>
            <a:r>
              <a:rPr lang="en-IN" dirty="0"/>
              <a:t> </a:t>
            </a:r>
            <a:r>
              <a:rPr lang="en-IN" dirty="0" err="1"/>
              <a:t>ûYjRôo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7406AF-E8A3-4D16-9391-37F8E45E188E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YûXûV</a:t>
            </a:r>
            <a:r>
              <a:rPr lang="en-IN" dirty="0"/>
              <a:t> G]</a:t>
            </a:r>
            <a:r>
              <a:rPr lang="en-IN" dirty="0" err="1"/>
              <a:t>dLôn</a:t>
            </a:r>
            <a:r>
              <a:rPr lang="en-IN" dirty="0"/>
              <a:t> </a:t>
            </a:r>
            <a:r>
              <a:rPr lang="en-IN" dirty="0" err="1"/>
              <a:t>NôjRôu</a:t>
            </a:r>
            <a:r>
              <a:rPr lang="en-IN" dirty="0"/>
              <a:t> ®¬dL</a:t>
            </a:r>
          </a:p>
          <a:p>
            <a:r>
              <a:rPr lang="en-IN" dirty="0" err="1"/>
              <a:t>Y¯ûV</a:t>
            </a:r>
            <a:r>
              <a:rPr lang="en-IN" dirty="0"/>
              <a:t> </a:t>
            </a:r>
            <a:r>
              <a:rPr lang="en-IN" dirty="0" err="1"/>
              <a:t>Uôt</a:t>
            </a:r>
            <a:r>
              <a:rPr lang="en-IN" dirty="0"/>
              <a:t>± </a:t>
            </a:r>
            <a:r>
              <a:rPr lang="en-IN" dirty="0" err="1"/>
              <a:t>AûZjÕf</a:t>
            </a:r>
            <a:r>
              <a:rPr lang="en-IN" dirty="0"/>
              <a:t> </a:t>
            </a:r>
            <a:r>
              <a:rPr lang="en-IN" dirty="0" err="1"/>
              <a:t>ùNu</a:t>
            </a:r>
            <a:r>
              <a:rPr lang="en-IN" dirty="0"/>
              <a:t>\</a:t>
            </a:r>
            <a:r>
              <a:rPr lang="en-IN" dirty="0" err="1"/>
              <a:t>ôo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524DD-293E-4CAF-878E-F2A0F49918D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Uu</a:t>
            </a:r>
            <a:r>
              <a:rPr lang="en-IN" dirty="0"/>
              <a:t>]o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Guàs</a:t>
            </a:r>
            <a:r>
              <a:rPr lang="en-IN" dirty="0"/>
              <a:t> </a:t>
            </a:r>
            <a:r>
              <a:rPr lang="en-IN" dirty="0" err="1"/>
              <a:t>CÚdL</a:t>
            </a:r>
            <a:endParaRPr lang="en-IN" dirty="0"/>
          </a:p>
          <a:p>
            <a:r>
              <a:rPr lang="en-IN" dirty="0"/>
              <a:t>U²Ru G]</a:t>
            </a:r>
            <a:r>
              <a:rPr lang="en-IN" dirty="0" err="1"/>
              <a:t>dÏ</a:t>
            </a:r>
            <a:r>
              <a:rPr lang="en-IN" dirty="0"/>
              <a:t> Gu] </a:t>
            </a:r>
            <a:r>
              <a:rPr lang="en-IN" dirty="0" err="1"/>
              <a:t>ùNnYôu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F6407B-9197-40FD-B006-25718C71705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ApXp</a:t>
            </a:r>
            <a:r>
              <a:rPr lang="en-IN" dirty="0"/>
              <a:t> ¿d¡ </a:t>
            </a:r>
            <a:r>
              <a:rPr lang="en-IN" dirty="0" err="1"/>
              <a:t>Uôo©p</a:t>
            </a:r>
            <a:r>
              <a:rPr lang="en-IN" dirty="0"/>
              <a:t> </a:t>
            </a:r>
            <a:r>
              <a:rPr lang="en-IN" dirty="0" err="1"/>
              <a:t>AûQjRôo</a:t>
            </a:r>
            <a:endParaRPr lang="en-IN" dirty="0"/>
          </a:p>
          <a:p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TôÓ¡ú</a:t>
            </a:r>
            <a:r>
              <a:rPr lang="en-IN" dirty="0"/>
              <a:t>\u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91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2020-12-17T10:03:14Z</dcterms:modified>
</cp:coreProperties>
</file>