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304CE-B29B-42D2-B8B7-99B0949EE165}"/>
              </a:ext>
            </a:extLst>
          </p:cNvPr>
          <p:cNvSpPr txBox="1"/>
          <p:nvPr/>
        </p:nvSpPr>
        <p:spPr>
          <a:xfrm>
            <a:off x="0" y="5469354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CvWúY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u</a:t>
            </a:r>
            <a:r>
              <a:rPr lang="en-IN" dirty="0"/>
              <a:t> </a:t>
            </a:r>
            <a:r>
              <a:rPr lang="en-IN" dirty="0" err="1"/>
              <a:t>Õ§dÏs</a:t>
            </a:r>
            <a:r>
              <a:rPr lang="en-IN" dirty="0"/>
              <a:t> </a:t>
            </a:r>
            <a:r>
              <a:rPr lang="en-IN" dirty="0" err="1"/>
              <a:t>YôNm</a:t>
            </a:r>
            <a:r>
              <a:rPr lang="en-IN" dirty="0"/>
              <a:t> </a:t>
            </a:r>
            <a:r>
              <a:rPr lang="en-IN" dirty="0" err="1"/>
              <a:t>TiÔm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  <a:p>
            <a:r>
              <a:rPr lang="en-IN" dirty="0" err="1"/>
              <a:t>CkúSWm</a:t>
            </a:r>
            <a:r>
              <a:rPr lang="en-IN" dirty="0"/>
              <a:t> </a:t>
            </a:r>
            <a:r>
              <a:rPr lang="en-IN" dirty="0" err="1"/>
              <a:t>A¥Vô¬u</a:t>
            </a:r>
            <a:r>
              <a:rPr lang="en-IN" dirty="0"/>
              <a:t> Õ§Ls </a:t>
            </a:r>
            <a:r>
              <a:rPr lang="en-IN" dirty="0" err="1"/>
              <a:t>Uj</a:t>
            </a:r>
            <a:r>
              <a:rPr lang="en-IN" dirty="0"/>
              <a:t>§«</a:t>
            </a:r>
            <a:r>
              <a:rPr lang="en-IN" dirty="0" err="1"/>
              <a:t>úX</a:t>
            </a:r>
            <a:r>
              <a:rPr lang="en-IN" dirty="0"/>
              <a:t> C\e¡ </a:t>
            </a:r>
            <a:r>
              <a:rPr lang="en-IN" dirty="0" err="1"/>
              <a:t>Yk§ÓúU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5FEE1-627E-48C6-9267-3E6E8AADAD21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BXVm</a:t>
            </a:r>
            <a:r>
              <a:rPr lang="en-IN" dirty="0"/>
              <a:t> </a:t>
            </a:r>
            <a:r>
              <a:rPr lang="en-IN" dirty="0" err="1"/>
              <a:t>U¡ûUVôp</a:t>
            </a:r>
            <a:r>
              <a:rPr lang="en-IN" dirty="0"/>
              <a:t> ¨Wm©]</a:t>
            </a:r>
            <a:r>
              <a:rPr lang="en-IN" dirty="0" err="1"/>
              <a:t>ÕúTôX</a:t>
            </a:r>
            <a:endParaRPr lang="en-IN" dirty="0"/>
          </a:p>
          <a:p>
            <a:r>
              <a:rPr lang="en-IN" dirty="0" err="1"/>
              <a:t>BXVUôn</a:t>
            </a:r>
            <a:r>
              <a:rPr lang="en-IN" dirty="0"/>
              <a:t> </a:t>
            </a:r>
            <a:r>
              <a:rPr lang="en-IN" dirty="0" err="1"/>
              <a:t>GUûU</a:t>
            </a:r>
            <a:r>
              <a:rPr lang="en-IN" dirty="0"/>
              <a:t> </a:t>
            </a:r>
            <a:r>
              <a:rPr lang="en-IN" dirty="0" err="1"/>
              <a:t>é®p</a:t>
            </a:r>
            <a:r>
              <a:rPr lang="en-IN" dirty="0"/>
              <a:t> </a:t>
            </a:r>
            <a:r>
              <a:rPr lang="en-IN" dirty="0" err="1"/>
              <a:t>LôQ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ABAE4-F642-4ED8-B36E-7BFE27D7F64B}"/>
              </a:ext>
            </a:extLst>
          </p:cNvPr>
          <p:cNvSpPr txBox="1"/>
          <p:nvPr/>
        </p:nvSpPr>
        <p:spPr>
          <a:xfrm>
            <a:off x="0" y="572957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Em U¡ûUVôp¨Wl©ÓúU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40FF1-7D9E-47F2-BD97-60E86398F771}"/>
              </a:ext>
            </a:extLst>
          </p:cNvPr>
          <p:cNvSpPr txBox="1"/>
          <p:nvPr/>
        </p:nvSpPr>
        <p:spPr>
          <a:xfrm>
            <a:off x="0" y="53769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Em</a:t>
            </a:r>
            <a:r>
              <a:rPr lang="en-IN" sz="4400" dirty="0"/>
              <a:t> ¡</a:t>
            </a:r>
            <a:r>
              <a:rPr lang="en-IN" sz="4400" dirty="0" err="1"/>
              <a:t>ÚûT«u</a:t>
            </a:r>
            <a:r>
              <a:rPr lang="en-IN" sz="4400" dirty="0"/>
              <a:t> </a:t>
            </a:r>
            <a:r>
              <a:rPr lang="en-IN" sz="4400" dirty="0" err="1"/>
              <a:t>U¡ûUdÏúU</a:t>
            </a:r>
            <a:endParaRPr lang="en-IN" sz="4400" dirty="0"/>
          </a:p>
          <a:p>
            <a:r>
              <a:rPr lang="en-IN" sz="4400" dirty="0" err="1"/>
              <a:t>GmûU</a:t>
            </a:r>
            <a:r>
              <a:rPr lang="en-IN" sz="4400" dirty="0"/>
              <a:t> ×</a:t>
            </a:r>
            <a:r>
              <a:rPr lang="en-IN" sz="4400" dirty="0" err="1"/>
              <a:t>Lrf£Vôn</a:t>
            </a:r>
            <a:r>
              <a:rPr lang="en-IN" sz="4400" dirty="0"/>
              <a:t> ØuÏ±j¾o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6763D-AE28-4DCD-982B-5D6B951E9159}"/>
              </a:ext>
            </a:extLst>
          </p:cNvPr>
          <p:cNvSpPr txBox="1"/>
          <p:nvPr/>
        </p:nvSpPr>
        <p:spPr>
          <a:xfrm>
            <a:off x="0" y="538546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Gm </a:t>
            </a:r>
            <a:r>
              <a:rPr lang="en-IN" dirty="0" err="1"/>
              <a:t>ÑRkRWj§u</a:t>
            </a:r>
            <a:r>
              <a:rPr lang="en-IN" dirty="0"/>
              <a:t> </a:t>
            </a:r>
            <a:r>
              <a:rPr lang="en-IN" dirty="0" err="1"/>
              <a:t>AfNôWUôL</a:t>
            </a:r>
            <a:endParaRPr lang="en-IN" dirty="0"/>
          </a:p>
          <a:p>
            <a:r>
              <a:rPr lang="en-IN" dirty="0" err="1"/>
              <a:t>GmûU</a:t>
            </a:r>
            <a:r>
              <a:rPr lang="en-IN" dirty="0"/>
              <a:t> </a:t>
            </a:r>
            <a:r>
              <a:rPr lang="en-IN" dirty="0" err="1"/>
              <a:t>ÁhLúY</a:t>
            </a:r>
            <a:r>
              <a:rPr lang="en-IN" dirty="0"/>
              <a:t> ØjR¬j¾úW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B®Vô</a:t>
            </a:r>
            <a:r>
              <a:rPr lang="en-IN" dirty="0"/>
              <a:t>]</a:t>
            </a:r>
            <a:r>
              <a:rPr lang="en-IN" dirty="0" err="1"/>
              <a:t>YWôp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FE3D5-89CC-4E3A-9537-8BC113DDFF52}"/>
              </a:ext>
            </a:extLst>
          </p:cNvPr>
          <p:cNvSpPr txBox="1"/>
          <p:nvPr/>
        </p:nvSpPr>
        <p:spPr>
          <a:xfrm>
            <a:off x="0" y="538530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sz="4400" dirty="0"/>
              <a:t>Em YôNpL°p Õ§úVôÓm</a:t>
            </a:r>
          </a:p>
          <a:p>
            <a:r>
              <a:rPr lang="en-IN" sz="4400" dirty="0" err="1"/>
              <a:t>Em</a:t>
            </a:r>
            <a:r>
              <a:rPr lang="en-IN" sz="4400" dirty="0"/>
              <a:t> ©</a:t>
            </a:r>
            <a:r>
              <a:rPr lang="en-IN" sz="4400" dirty="0" err="1"/>
              <a:t>WLôWj§p</a:t>
            </a:r>
            <a:r>
              <a:rPr lang="en-IN" sz="4400" dirty="0"/>
              <a:t> ×</a:t>
            </a:r>
            <a:r>
              <a:rPr lang="en-IN" sz="4400" dirty="0" err="1"/>
              <a:t>Lrf£úVôÓm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D924B-D243-4741-B3A3-D98E47FD1025}"/>
              </a:ext>
            </a:extLst>
          </p:cNvPr>
          <p:cNvSpPr txBox="1"/>
          <p:nvPr/>
        </p:nvSpPr>
        <p:spPr>
          <a:xfrm>
            <a:off x="0" y="5410631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EmûUj</a:t>
            </a:r>
            <a:r>
              <a:rPr lang="en-IN" sz="4300" dirty="0"/>
              <a:t> </a:t>
            </a:r>
            <a:r>
              <a:rPr lang="en-IN" sz="4300" dirty="0" err="1"/>
              <a:t>Õ§j§PúY</a:t>
            </a:r>
            <a:r>
              <a:rPr lang="en-IN" sz="4300" dirty="0"/>
              <a:t> ©</a:t>
            </a:r>
            <a:r>
              <a:rPr lang="en-IN" sz="4300" dirty="0" err="1"/>
              <a:t>WúY£j§húPôm</a:t>
            </a:r>
            <a:endParaRPr lang="en-IN" sz="4300" dirty="0"/>
          </a:p>
          <a:p>
            <a:r>
              <a:rPr lang="en-IN" sz="4300" dirty="0" err="1"/>
              <a:t>Em</a:t>
            </a:r>
            <a:r>
              <a:rPr lang="en-IN" sz="4300" dirty="0"/>
              <a:t> </a:t>
            </a:r>
            <a:r>
              <a:rPr lang="en-IN" sz="4300" dirty="0" err="1"/>
              <a:t>SôUjûR</a:t>
            </a:r>
            <a:r>
              <a:rPr lang="en-IN" sz="4300" dirty="0"/>
              <a:t> </a:t>
            </a:r>
            <a:r>
              <a:rPr lang="en-IN" sz="4300" dirty="0" err="1"/>
              <a:t>JÚªjÕúU</a:t>
            </a:r>
            <a:r>
              <a:rPr lang="en-IN" sz="4300" dirty="0"/>
              <a:t> </a:t>
            </a:r>
            <a:r>
              <a:rPr lang="en-IN" sz="4300" dirty="0" err="1"/>
              <a:t>EVoj§úV</a:t>
            </a:r>
            <a:r>
              <a:rPr lang="en-IN" sz="4300" dirty="0"/>
              <a:t> </a:t>
            </a:r>
            <a:r>
              <a:rPr lang="en-IN" sz="4300" dirty="0" err="1"/>
              <a:t>úTôtß¡ú</a:t>
            </a:r>
            <a:r>
              <a:rPr lang="en-IN" sz="4300" dirty="0"/>
              <a:t>\</a:t>
            </a:r>
            <a:r>
              <a:rPr lang="en-IN" sz="4300" dirty="0" err="1"/>
              <a:t>ôm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5B2BD-4031-43E3-BCDC-B4A87247CD7F}"/>
              </a:ext>
            </a:extLst>
          </p:cNvPr>
          <p:cNvSpPr txBox="1"/>
          <p:nvPr/>
        </p:nvSpPr>
        <p:spPr>
          <a:xfrm>
            <a:off x="0" y="538102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CvWúY</a:t>
            </a:r>
            <a:r>
              <a:rPr lang="en-IN" sz="4400" dirty="0" err="1">
                <a:latin typeface="Tamil Bible" pitchFamily="2" charset="0"/>
              </a:rPr>
              <a:t>yp</a:t>
            </a:r>
            <a:r>
              <a:rPr lang="en-IN" sz="4400" dirty="0" err="1"/>
              <a:t>u</a:t>
            </a:r>
            <a:r>
              <a:rPr lang="en-IN" sz="4400" dirty="0"/>
              <a:t> </a:t>
            </a:r>
            <a:r>
              <a:rPr lang="en-IN" sz="4400" dirty="0" err="1"/>
              <a:t>GdLô</a:t>
            </a:r>
            <a:r>
              <a:rPr lang="en-IN" sz="4400" dirty="0"/>
              <a:t>[m </a:t>
            </a:r>
            <a:r>
              <a:rPr lang="en-IN" sz="4400" dirty="0" err="1"/>
              <a:t>ULô</a:t>
            </a:r>
            <a:endParaRPr lang="en-IN" sz="4400" dirty="0"/>
          </a:p>
          <a:p>
            <a:r>
              <a:rPr lang="en-IN" sz="4400" dirty="0" err="1"/>
              <a:t>BWYôWjÕ</a:t>
            </a:r>
            <a:r>
              <a:rPr lang="en-IN" sz="4400" dirty="0"/>
              <a:t> </a:t>
            </a:r>
            <a:r>
              <a:rPr lang="en-IN" sz="4400" dirty="0" err="1"/>
              <a:t>ØZdLj§u</a:t>
            </a:r>
            <a:r>
              <a:rPr lang="en-IN" sz="4400" dirty="0"/>
              <a:t> </a:t>
            </a:r>
            <a:r>
              <a:rPr lang="en-IN" sz="4400" dirty="0" err="1"/>
              <a:t>úUp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06E84-4F1F-4725-864F-C6B01E8D44CF}"/>
              </a:ext>
            </a:extLst>
          </p:cNvPr>
          <p:cNvSpPr txBox="1"/>
          <p:nvPr/>
        </p:nvSpPr>
        <p:spPr>
          <a:xfrm>
            <a:off x="0" y="5460965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 err="1"/>
              <a:t>G¬úLô®u</a:t>
            </a:r>
            <a:r>
              <a:rPr lang="en-IN" sz="4100" dirty="0"/>
              <a:t> </a:t>
            </a:r>
            <a:r>
              <a:rPr lang="en-IN" sz="4100" dirty="0" err="1"/>
              <a:t>AXeLm</a:t>
            </a:r>
            <a:r>
              <a:rPr lang="en-IN" sz="4100" dirty="0"/>
              <a:t> ®</a:t>
            </a:r>
            <a:r>
              <a:rPr lang="en-IN" sz="4100" dirty="0" err="1"/>
              <a:t>ÝkRÕ</a:t>
            </a:r>
            <a:r>
              <a:rPr lang="en-IN" sz="4100" dirty="0"/>
              <a:t> </a:t>
            </a:r>
            <a:r>
              <a:rPr lang="en-IN" sz="4100" dirty="0" err="1"/>
              <a:t>úTôp</a:t>
            </a:r>
            <a:endParaRPr lang="en-IN" sz="4100" dirty="0"/>
          </a:p>
          <a:p>
            <a:r>
              <a:rPr lang="en-IN" sz="4100" dirty="0" err="1"/>
              <a:t>ClúTô</a:t>
            </a:r>
            <a:r>
              <a:rPr lang="en-IN" sz="4100" dirty="0"/>
              <a:t> </a:t>
            </a:r>
            <a:r>
              <a:rPr lang="en-IN" sz="4100" dirty="0" err="1"/>
              <a:t>NjÕÚ®u</a:t>
            </a:r>
            <a:r>
              <a:rPr lang="en-IN" sz="4100" dirty="0"/>
              <a:t> </a:t>
            </a:r>
            <a:r>
              <a:rPr lang="en-IN" sz="4100" dirty="0" err="1"/>
              <a:t>úLôhûPLû</a:t>
            </a:r>
            <a:r>
              <a:rPr lang="en-IN" sz="4100" dirty="0"/>
              <a:t>[ </a:t>
            </a:r>
            <a:r>
              <a:rPr lang="en-IN" sz="4100" dirty="0" err="1"/>
              <a:t>C¥jÕ</a:t>
            </a:r>
            <a:r>
              <a:rPr lang="en-IN" sz="4100" dirty="0"/>
              <a:t> </a:t>
            </a:r>
            <a:r>
              <a:rPr lang="en-IN" sz="4100" dirty="0" err="1"/>
              <a:t>RLoj§ÓúU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CF835-CF23-4B60-B0A7-D57C6171E71F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GûRd</a:t>
            </a:r>
            <a:r>
              <a:rPr lang="en-IN" dirty="0"/>
              <a:t> </a:t>
            </a:r>
            <a:r>
              <a:rPr lang="en-IN" dirty="0" err="1"/>
              <a:t>Ï±jÕm</a:t>
            </a:r>
            <a:r>
              <a:rPr lang="en-IN" dirty="0"/>
              <a:t> </a:t>
            </a:r>
            <a:r>
              <a:rPr lang="en-IN" dirty="0" err="1"/>
              <a:t>LYûXlTPôUp</a:t>
            </a:r>
            <a:endParaRPr lang="en-IN" dirty="0"/>
          </a:p>
          <a:p>
            <a:r>
              <a:rPr lang="en-IN" dirty="0" err="1"/>
              <a:t>GpXô</a:t>
            </a:r>
            <a:r>
              <a:rPr lang="en-IN" dirty="0"/>
              <a:t> ®</a:t>
            </a:r>
            <a:r>
              <a:rPr lang="en-IN" dirty="0" err="1"/>
              <a:t>iQlTØm</a:t>
            </a:r>
            <a:r>
              <a:rPr lang="en-IN" dirty="0"/>
              <a:t> </a:t>
            </a:r>
            <a:r>
              <a:rPr lang="en-IN" dirty="0" err="1"/>
              <a:t>Hù</a:t>
            </a:r>
            <a:r>
              <a:rPr lang="en-IN" dirty="0"/>
              <a:t>\</a:t>
            </a:r>
            <a:r>
              <a:rPr lang="en-IN" dirty="0" err="1"/>
              <a:t>ÓeLs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B48DC-2CA9-4F59-B483-BCA72FEE332B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Gußm</a:t>
            </a:r>
            <a:r>
              <a:rPr lang="en-IN" sz="4400" dirty="0"/>
              <a:t> </a:t>
            </a:r>
            <a:r>
              <a:rPr lang="en-IN" sz="4400" dirty="0" err="1"/>
              <a:t>vúRôj§W</a:t>
            </a:r>
            <a:r>
              <a:rPr lang="en-IN" sz="4400" dirty="0"/>
              <a:t> </a:t>
            </a:r>
            <a:r>
              <a:rPr lang="en-IN" sz="4400" dirty="0" err="1"/>
              <a:t>ù_T</a:t>
            </a:r>
            <a:r>
              <a:rPr lang="en-IN" sz="4400" dirty="0"/>
              <a:t> </a:t>
            </a:r>
            <a:r>
              <a:rPr lang="en-IN" sz="4400" dirty="0" err="1"/>
              <a:t>úYiÓRúXôÓ</a:t>
            </a:r>
            <a:endParaRPr lang="en-IN" sz="4400" dirty="0"/>
          </a:p>
          <a:p>
            <a:r>
              <a:rPr lang="en-IN" sz="4400" dirty="0" err="1"/>
              <a:t>ClúTô</a:t>
            </a:r>
            <a:r>
              <a:rPr lang="en-IN" sz="4400" dirty="0"/>
              <a:t> </a:t>
            </a:r>
            <a:r>
              <a:rPr lang="en-IN" sz="4400" dirty="0" err="1"/>
              <a:t>GpXô</a:t>
            </a:r>
            <a:r>
              <a:rPr lang="en-IN" sz="4400" dirty="0"/>
              <a:t> ×</a:t>
            </a:r>
            <a:r>
              <a:rPr lang="en-IN" sz="4400" dirty="0" err="1"/>
              <a:t>j§dÏmúUXô</a:t>
            </a:r>
            <a:r>
              <a:rPr lang="en-IN" sz="4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B532B-9480-4C9D-B5C4-FC08F46806F2}"/>
              </a:ext>
            </a:extLst>
          </p:cNvPr>
          <p:cNvSpPr txBox="1"/>
          <p:nvPr/>
        </p:nvSpPr>
        <p:spPr>
          <a:xfrm>
            <a:off x="0" y="577152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Em NUôRô]m Dk§ÓúU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67F65-BD79-4257-B8B8-B62748A436BD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BNô¬Vo</a:t>
            </a:r>
            <a:r>
              <a:rPr lang="en-IN" dirty="0"/>
              <a:t> </a:t>
            </a:r>
            <a:r>
              <a:rPr lang="en-IN" dirty="0" err="1"/>
              <a:t>úX®Vo</a:t>
            </a:r>
            <a:r>
              <a:rPr lang="en-IN" dirty="0"/>
              <a:t> </a:t>
            </a:r>
            <a:r>
              <a:rPr lang="en-IN" dirty="0" err="1"/>
              <a:t>JÚªjÕmûU</a:t>
            </a:r>
            <a:endParaRPr lang="en-IN" dirty="0"/>
          </a:p>
          <a:p>
            <a:r>
              <a:rPr lang="en-IN" dirty="0"/>
              <a:t>HL </a:t>
            </a:r>
            <a:r>
              <a:rPr lang="en-IN" dirty="0" err="1"/>
              <a:t>NjRUônj</a:t>
            </a:r>
            <a:r>
              <a:rPr lang="en-IN" dirty="0"/>
              <a:t> </a:t>
            </a:r>
            <a:r>
              <a:rPr lang="en-IN" dirty="0" err="1"/>
              <a:t>Õ§jÕlTô¥PúY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202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2020-12-20T03:13:11Z</dcterms:modified>
</cp:coreProperties>
</file>