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6A999-CB85-48B8-BAE2-0F574B29CCFC}"/>
              </a:ext>
            </a:extLst>
          </p:cNvPr>
          <p:cNvSpPr txBox="1"/>
          <p:nvPr/>
        </p:nvSpPr>
        <p:spPr>
          <a:xfrm>
            <a:off x="0" y="54186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Gu] </a:t>
            </a:r>
            <a:r>
              <a:rPr lang="en-IN" dirty="0" err="1"/>
              <a:t>YkRôÛm</a:t>
            </a:r>
            <a:r>
              <a:rPr lang="en-IN" dirty="0"/>
              <a:t> GÕ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vúRôjR¬lúTu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A36E-4C15-43CB-AF7D-1886D14F0AA9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Yôrk§ÚkRôÛm</a:t>
            </a:r>
            <a:r>
              <a:rPr lang="en-IN" sz="4400" dirty="0"/>
              <a:t> </a:t>
            </a:r>
            <a:r>
              <a:rPr lang="en-IN" sz="4400" dirty="0" err="1"/>
              <a:t>ÅrkÕ</a:t>
            </a:r>
            <a:r>
              <a:rPr lang="en-IN" sz="4400" dirty="0"/>
              <a:t> </a:t>
            </a:r>
            <a:r>
              <a:rPr lang="en-IN" sz="4400" dirty="0" err="1"/>
              <a:t>úTô</a:t>
            </a:r>
            <a:r>
              <a:rPr lang="en-IN" sz="4400" dirty="0"/>
              <a:t>]</a:t>
            </a:r>
            <a:r>
              <a:rPr lang="en-IN" sz="4400" dirty="0" err="1"/>
              <a:t>ôÛm</a:t>
            </a:r>
            <a:endParaRPr lang="en-IN" sz="4400" dirty="0"/>
          </a:p>
          <a:p>
            <a:r>
              <a:rPr lang="en-IN" sz="4400" dirty="0" err="1"/>
              <a:t>vúRôjR¬lúTu</a:t>
            </a:r>
            <a:r>
              <a:rPr lang="en-IN" sz="4400" dirty="0"/>
              <a:t> </a:t>
            </a:r>
            <a:r>
              <a:rPr lang="en-IN" sz="4400" dirty="0" err="1"/>
              <a:t>Gußm</a:t>
            </a:r>
            <a:r>
              <a:rPr lang="en-IN" sz="4400" dirty="0"/>
              <a:t> </a:t>
            </a:r>
            <a:r>
              <a:rPr lang="en-IN" sz="4400" dirty="0" err="1"/>
              <a:t>vúRôjR¬lúTu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733A8-68DF-4823-8D7E-53D554E05271}"/>
              </a:ext>
            </a:extLst>
          </p:cNvPr>
          <p:cNvSpPr txBox="1"/>
          <p:nvPr/>
        </p:nvSpPr>
        <p:spPr>
          <a:xfrm>
            <a:off x="0" y="5385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úUnlT¬u</a:t>
            </a:r>
            <a:r>
              <a:rPr lang="en-IN" sz="4400" dirty="0"/>
              <a:t> Au× </a:t>
            </a:r>
            <a:r>
              <a:rPr lang="en-IN" sz="4400" dirty="0" err="1"/>
              <a:t>ØLm</a:t>
            </a:r>
            <a:r>
              <a:rPr lang="en-IN" sz="4400" dirty="0"/>
              <a:t> </a:t>
            </a:r>
            <a:r>
              <a:rPr lang="en-IN" sz="4400" dirty="0" err="1"/>
              <a:t>úSôd</a:t>
            </a:r>
            <a:r>
              <a:rPr lang="en-IN" sz="4400" dirty="0"/>
              <a:t>¡ </a:t>
            </a:r>
          </a:p>
          <a:p>
            <a:r>
              <a:rPr lang="en-IN" sz="4400" dirty="0"/>
              <a:t>§]</a:t>
            </a:r>
            <a:r>
              <a:rPr lang="en-IN" sz="4400" dirty="0" err="1"/>
              <a:t>Øm</a:t>
            </a:r>
            <a:r>
              <a:rPr lang="en-IN" sz="4400" dirty="0"/>
              <a:t> </a:t>
            </a:r>
            <a:r>
              <a:rPr lang="en-IN" sz="4400" dirty="0" err="1"/>
              <a:t>vúRôjR¬lúTu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FD5A1-EFD5-4C28-AA5D-CE2562524142}"/>
              </a:ext>
            </a:extLst>
          </p:cNvPr>
          <p:cNvSpPr txBox="1"/>
          <p:nvPr/>
        </p:nvSpPr>
        <p:spPr>
          <a:xfrm>
            <a:off x="0" y="572118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ùUnVô</a:t>
            </a:r>
            <a:r>
              <a:rPr lang="en-IN" sz="4400" dirty="0"/>
              <a:t>] ®</a:t>
            </a:r>
            <a:r>
              <a:rPr lang="en-IN" sz="4400" dirty="0" err="1"/>
              <a:t>ÑYôNjúRôÓ</a:t>
            </a:r>
            <a:r>
              <a:rPr lang="en-IN" sz="4400" dirty="0"/>
              <a:t> </a:t>
            </a:r>
            <a:r>
              <a:rPr lang="en-IN" sz="4400" dirty="0" err="1"/>
              <a:t>EmûU</a:t>
            </a:r>
            <a:r>
              <a:rPr lang="en-IN" sz="4400" dirty="0"/>
              <a:t> </a:t>
            </a:r>
            <a:r>
              <a:rPr lang="en-IN" sz="4400" dirty="0" err="1"/>
              <a:t>vúRôjR¬lúTu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435D4-E15F-4427-B682-2A164990ED77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¿</a:t>
            </a:r>
            <a:r>
              <a:rPr lang="en-IN" sz="4400" dirty="0" err="1"/>
              <a:t>úW</a:t>
            </a:r>
            <a:r>
              <a:rPr lang="en-IN" sz="4400" dirty="0"/>
              <a:t> </a:t>
            </a:r>
            <a:r>
              <a:rPr lang="en-IN" sz="4400" dirty="0" err="1"/>
              <a:t>úTôÕm</a:t>
            </a:r>
            <a:r>
              <a:rPr lang="en-IN" sz="4400" dirty="0"/>
              <a:t> </a:t>
            </a:r>
            <a:r>
              <a:rPr lang="en-IN" sz="4400" dirty="0" err="1"/>
              <a:t>úTôÕm</a:t>
            </a:r>
            <a:r>
              <a:rPr lang="en-IN" sz="4400" dirty="0"/>
              <a:t> </a:t>
            </a:r>
            <a:r>
              <a:rPr lang="en-IN" sz="4400" dirty="0" err="1"/>
              <a:t>Guß</a:t>
            </a:r>
            <a:r>
              <a:rPr lang="en-IN" sz="4400" dirty="0"/>
              <a:t> </a:t>
            </a:r>
            <a:r>
              <a:rPr lang="en-IN" sz="4400" dirty="0" err="1"/>
              <a:t>vúRôjR¬lúTu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703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A9BD7-2571-415B-88D4-D686FEDB2ECF}"/>
              </a:ext>
            </a:extLst>
          </p:cNvPr>
          <p:cNvSpPr txBox="1"/>
          <p:nvPr/>
        </p:nvSpPr>
        <p:spPr>
          <a:xfrm>
            <a:off x="0" y="541885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CuTm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vúRôjR¬lúTu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2BDF7-7E7E-4551-96C9-D3AE02C30D0A}"/>
              </a:ext>
            </a:extLst>
          </p:cNvPr>
          <p:cNvSpPr txBox="1"/>
          <p:nvPr/>
        </p:nvSpPr>
        <p:spPr>
          <a:xfrm>
            <a:off x="0" y="5435798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JqùYôÚ</a:t>
            </a:r>
            <a:r>
              <a:rPr lang="en-IN" sz="4000" dirty="0"/>
              <a:t> </a:t>
            </a:r>
            <a:r>
              <a:rPr lang="en-IN" sz="4000" dirty="0" err="1"/>
              <a:t>ùSô¥lùTôÝÕm</a:t>
            </a:r>
            <a:r>
              <a:rPr lang="en-IN" sz="4000" dirty="0"/>
              <a:t> </a:t>
            </a:r>
            <a:r>
              <a:rPr lang="en-IN" sz="4000" dirty="0" err="1"/>
              <a:t>EmûU</a:t>
            </a:r>
            <a:r>
              <a:rPr lang="en-IN" sz="4000" dirty="0"/>
              <a:t> </a:t>
            </a:r>
            <a:r>
              <a:rPr lang="en-IN" sz="4000" dirty="0" err="1"/>
              <a:t>vúRôjR¬lúTu</a:t>
            </a:r>
            <a:endParaRPr lang="en-IN" sz="4000" dirty="0"/>
          </a:p>
          <a:p>
            <a:r>
              <a:rPr lang="en-IN" dirty="0" err="1"/>
              <a:t>CWôlTLp</a:t>
            </a:r>
            <a:r>
              <a:rPr lang="en-IN" dirty="0"/>
              <a:t> </a:t>
            </a:r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úSWØm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vúRôjR¬lúTu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01EF5-A485-4293-8818-A1ADC58AB3AD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CRVm</a:t>
            </a:r>
            <a:r>
              <a:rPr lang="en-IN" sz="4400" dirty="0"/>
              <a:t> </a:t>
            </a:r>
            <a:r>
              <a:rPr lang="en-IN" sz="4400" dirty="0" err="1"/>
              <a:t>ØÝYÕúU</a:t>
            </a:r>
            <a:r>
              <a:rPr lang="en-IN" sz="4400" dirty="0"/>
              <a:t> </a:t>
            </a:r>
            <a:r>
              <a:rPr lang="en-IN" sz="4400" dirty="0" err="1"/>
              <a:t>RkÕ</a:t>
            </a:r>
            <a:r>
              <a:rPr lang="en-IN" sz="4400" dirty="0"/>
              <a:t> </a:t>
            </a:r>
            <a:r>
              <a:rPr lang="en-IN" sz="4400" dirty="0" err="1"/>
              <a:t>vúRôjR¬lúTu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DBDC1-F372-4C58-B001-95BC3E54C84C}"/>
              </a:ext>
            </a:extLst>
          </p:cNvPr>
          <p:cNvSpPr txBox="1"/>
          <p:nvPr/>
        </p:nvSpPr>
        <p:spPr>
          <a:xfrm>
            <a:off x="0" y="53851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Vôo</a:t>
            </a:r>
            <a:r>
              <a:rPr lang="en-IN" sz="4400" dirty="0"/>
              <a:t> </a:t>
            </a:r>
            <a:r>
              <a:rPr lang="en-IN" sz="4400" dirty="0" err="1"/>
              <a:t>úS£jRôÛm</a:t>
            </a:r>
            <a:r>
              <a:rPr lang="en-IN" sz="4400" dirty="0"/>
              <a:t> </a:t>
            </a:r>
            <a:r>
              <a:rPr lang="en-IN" sz="4400" dirty="0" err="1"/>
              <a:t>Vôo</a:t>
            </a:r>
            <a:r>
              <a:rPr lang="en-IN" sz="4400" dirty="0"/>
              <a:t> </a:t>
            </a:r>
            <a:r>
              <a:rPr lang="en-IN" sz="4400" dirty="0" err="1"/>
              <a:t>ùYßjRôÛm</a:t>
            </a:r>
            <a:endParaRPr lang="en-IN" sz="4400" dirty="0"/>
          </a:p>
          <a:p>
            <a:r>
              <a:rPr lang="en-IN" sz="4400" dirty="0" err="1"/>
              <a:t>vúRôjR¬lúTu</a:t>
            </a:r>
            <a:r>
              <a:rPr lang="en-IN" sz="4400" dirty="0"/>
              <a:t> </a:t>
            </a:r>
            <a:r>
              <a:rPr lang="en-IN" sz="4400" dirty="0" err="1"/>
              <a:t>Gußm</a:t>
            </a:r>
            <a:r>
              <a:rPr lang="en-IN" sz="4400" dirty="0"/>
              <a:t> </a:t>
            </a:r>
            <a:r>
              <a:rPr lang="en-IN" sz="4400" dirty="0" err="1"/>
              <a:t>vúRôjR¬lúTu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EE4C9-F4FF-4752-AC4B-FFD7C5B2766F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Vôo</a:t>
            </a:r>
            <a:r>
              <a:rPr lang="en-IN" sz="4400" dirty="0"/>
              <a:t> </a:t>
            </a:r>
            <a:r>
              <a:rPr lang="en-IN" sz="4400" dirty="0" err="1"/>
              <a:t>úT</a:t>
            </a:r>
            <a:r>
              <a:rPr lang="en-IN" sz="4400" dirty="0"/>
              <a:t>£]</a:t>
            </a:r>
            <a:r>
              <a:rPr lang="en-IN" sz="4400" dirty="0" err="1"/>
              <a:t>ôÛm</a:t>
            </a:r>
            <a:r>
              <a:rPr lang="en-IN" sz="4400" dirty="0"/>
              <a:t> </a:t>
            </a:r>
            <a:r>
              <a:rPr lang="en-IN" sz="4400" dirty="0" err="1"/>
              <a:t>Vôo</a:t>
            </a:r>
            <a:r>
              <a:rPr lang="en-IN" sz="4400" dirty="0"/>
              <a:t> </a:t>
            </a:r>
            <a:r>
              <a:rPr lang="en-IN" sz="4400" dirty="0" err="1"/>
              <a:t>ç£jRôÛm</a:t>
            </a:r>
            <a:endParaRPr lang="en-IN" sz="4400" dirty="0"/>
          </a:p>
          <a:p>
            <a:r>
              <a:rPr lang="en-IN" sz="4400" dirty="0" err="1"/>
              <a:t>vúRôjR¬lúTu</a:t>
            </a:r>
            <a:r>
              <a:rPr lang="en-IN" sz="4400" dirty="0"/>
              <a:t> </a:t>
            </a:r>
            <a:r>
              <a:rPr lang="en-IN" sz="4400" dirty="0" err="1"/>
              <a:t>Gußm</a:t>
            </a:r>
            <a:r>
              <a:rPr lang="en-IN" sz="4400" dirty="0"/>
              <a:t> </a:t>
            </a:r>
            <a:r>
              <a:rPr lang="en-IN" sz="4400" dirty="0" err="1"/>
              <a:t>vúRôjR¬lúTu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E6D67-0A4A-4092-96D7-DEA9F092852D}"/>
              </a:ext>
            </a:extLst>
          </p:cNvPr>
          <p:cNvSpPr txBox="1"/>
          <p:nvPr/>
        </p:nvSpPr>
        <p:spPr>
          <a:xfrm>
            <a:off x="0" y="544418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LojR¬p</a:t>
            </a:r>
            <a:r>
              <a:rPr lang="en-IN" sz="4200" dirty="0"/>
              <a:t> </a:t>
            </a:r>
            <a:r>
              <a:rPr lang="en-IN" sz="4200" dirty="0" err="1"/>
              <a:t>U¡rkÕ</a:t>
            </a:r>
            <a:r>
              <a:rPr lang="en-IN" sz="4200" dirty="0"/>
              <a:t> </a:t>
            </a:r>
            <a:r>
              <a:rPr lang="en-IN" sz="4200" dirty="0" err="1"/>
              <a:t>Sôàm</a:t>
            </a:r>
            <a:r>
              <a:rPr lang="en-IN" sz="4200" dirty="0"/>
              <a:t> </a:t>
            </a:r>
            <a:r>
              <a:rPr lang="en-IN" sz="4200" dirty="0" err="1"/>
              <a:t>Tô</a:t>
            </a:r>
            <a:r>
              <a:rPr lang="en-IN" sz="4200" dirty="0"/>
              <a:t>¥ </a:t>
            </a:r>
            <a:r>
              <a:rPr lang="en-IN" sz="4200" dirty="0" err="1"/>
              <a:t>vúRôjR¬lúTu</a:t>
            </a:r>
            <a:endParaRPr lang="en-IN" sz="4200" dirty="0"/>
          </a:p>
          <a:p>
            <a:r>
              <a:rPr lang="en-IN" sz="4200" dirty="0" err="1"/>
              <a:t>LiL°p</a:t>
            </a:r>
            <a:r>
              <a:rPr lang="en-IN" sz="4200" dirty="0"/>
              <a:t> B]</a:t>
            </a:r>
            <a:r>
              <a:rPr lang="en-IN" sz="4200" dirty="0" err="1"/>
              <a:t>kR</a:t>
            </a:r>
            <a:r>
              <a:rPr lang="en-IN" sz="4200" dirty="0"/>
              <a:t> Li½o </a:t>
            </a:r>
            <a:r>
              <a:rPr lang="en-IN" sz="4200" dirty="0" err="1"/>
              <a:t>ùTôeL</a:t>
            </a:r>
            <a:r>
              <a:rPr lang="en-IN" sz="4200" dirty="0"/>
              <a:t> </a:t>
            </a:r>
            <a:r>
              <a:rPr lang="en-IN" sz="4200" dirty="0" err="1"/>
              <a:t>vúRôjR¬lúTu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07428-611C-4559-A3B3-F6FE28E81BCA}"/>
              </a:ext>
            </a:extLst>
          </p:cNvPr>
          <p:cNvSpPr txBox="1"/>
          <p:nvPr/>
        </p:nvSpPr>
        <p:spPr>
          <a:xfrm>
            <a:off x="0" y="572118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U]</a:t>
            </a:r>
            <a:r>
              <a:rPr lang="en-IN" sz="4400" dirty="0" err="1"/>
              <a:t>ûR</a:t>
            </a:r>
            <a:r>
              <a:rPr lang="en-IN" sz="4400" dirty="0"/>
              <a:t> </a:t>
            </a:r>
            <a:r>
              <a:rPr lang="en-IN" sz="4400" dirty="0" err="1"/>
              <a:t>T±ùLôÓjúR</a:t>
            </a:r>
            <a:r>
              <a:rPr lang="en-IN" sz="4400" dirty="0"/>
              <a:t> </a:t>
            </a:r>
            <a:r>
              <a:rPr lang="en-IN" sz="4400" dirty="0" err="1"/>
              <a:t>EmûU</a:t>
            </a:r>
            <a:r>
              <a:rPr lang="en-IN" sz="4400" dirty="0"/>
              <a:t> </a:t>
            </a:r>
            <a:r>
              <a:rPr lang="en-IN" sz="4400" dirty="0" err="1"/>
              <a:t>vúRôjR¬lúTu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55230-08B2-41DE-AE1B-8A86EC5D4B2F}"/>
              </a:ext>
            </a:extLst>
          </p:cNvPr>
          <p:cNvSpPr txBox="1"/>
          <p:nvPr/>
        </p:nvSpPr>
        <p:spPr>
          <a:xfrm>
            <a:off x="-1" y="5385141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ÑLúUVô«àm</a:t>
            </a:r>
            <a:r>
              <a:rPr lang="en-IN" sz="4400" dirty="0"/>
              <a:t> </a:t>
            </a:r>
            <a:r>
              <a:rPr lang="en-IN" sz="4400" dirty="0" err="1"/>
              <a:t>CpXôUp</a:t>
            </a:r>
            <a:r>
              <a:rPr lang="en-IN" sz="4400" dirty="0"/>
              <a:t> </a:t>
            </a:r>
            <a:r>
              <a:rPr lang="en-IN" sz="4400" dirty="0" err="1"/>
              <a:t>úTô«àm</a:t>
            </a:r>
            <a:endParaRPr lang="en-IN" sz="4400" dirty="0"/>
          </a:p>
          <a:p>
            <a:r>
              <a:rPr lang="en-IN" sz="4400" dirty="0" err="1"/>
              <a:t>vúRôjR¬lúTu</a:t>
            </a:r>
            <a:r>
              <a:rPr lang="en-IN" sz="4400" dirty="0"/>
              <a:t> </a:t>
            </a:r>
            <a:r>
              <a:rPr lang="en-IN" sz="4400" dirty="0" err="1"/>
              <a:t>Gußm</a:t>
            </a:r>
            <a:r>
              <a:rPr lang="en-IN" sz="4400" dirty="0"/>
              <a:t> </a:t>
            </a:r>
            <a:r>
              <a:rPr lang="en-IN" sz="4400" dirty="0" err="1"/>
              <a:t>vúRôjR¬lúTu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162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2020-12-20T03:21:07Z</dcterms:modified>
</cp:coreProperties>
</file>