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C528FC75-2E1F-49CA-BA68-AA238E542AB2}"/>
    <pc:docChg chg="modSld">
      <pc:chgData name="Samson Christopher" userId="6a13b5f1e64a53ae" providerId="LiveId" clId="{C528FC75-2E1F-49CA-BA68-AA238E542AB2}" dt="2020-12-20T03:21:53.769" v="6" actId="1035"/>
      <pc:docMkLst>
        <pc:docMk/>
      </pc:docMkLst>
      <pc:sldChg chg="modSp mod">
        <pc:chgData name="Samson Christopher" userId="6a13b5f1e64a53ae" providerId="LiveId" clId="{C528FC75-2E1F-49CA-BA68-AA238E542AB2}" dt="2020-12-20T03:21:53.769" v="6" actId="1035"/>
        <pc:sldMkLst>
          <pc:docMk/>
          <pc:sldMk cId="944968354" sldId="391"/>
        </pc:sldMkLst>
        <pc:spChg chg="mod">
          <ac:chgData name="Samson Christopher" userId="6a13b5f1e64a53ae" providerId="LiveId" clId="{C528FC75-2E1F-49CA-BA68-AA238E542AB2}" dt="2020-12-20T03:21:53.769" v="6" actId="1035"/>
          <ac:spMkLst>
            <pc:docMk/>
            <pc:sldMk cId="944968354" sldId="391"/>
            <ac:spMk id="4" creationId="{F8ACA051-4925-486F-9ED1-A319DDAA36EB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A4CA8-7AA8-48A2-A10A-1ABDB2536A3C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TôÓúYu-C²</a:t>
            </a:r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vúRôjR¬lúTu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4E255-F7BB-41B0-8FDD-C2E128D109E5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</a:t>
            </a:r>
            <a:r>
              <a:rPr lang="en-IN" dirty="0"/>
              <a:t> </a:t>
            </a:r>
            <a:r>
              <a:rPr lang="en-IN" dirty="0" err="1"/>
              <a:t>TdLØm</a:t>
            </a:r>
            <a:r>
              <a:rPr lang="en-IN" dirty="0"/>
              <a:t> </a:t>
            </a:r>
            <a:r>
              <a:rPr lang="en-IN" dirty="0" err="1"/>
              <a:t>ùSÚdLlThÓm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JÓe</a:t>
            </a:r>
            <a:r>
              <a:rPr lang="en-IN" dirty="0"/>
              <a:t>¡ </a:t>
            </a:r>
            <a:r>
              <a:rPr lang="en-IN" dirty="0" err="1"/>
              <a:t>úTôL®pûX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E2CDB-4135-4C63-B172-2E5EAC18E13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ÕuTj§úX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Aªrk§hP</a:t>
            </a:r>
            <a:r>
              <a:rPr lang="en-IN" dirty="0"/>
              <a:t> </a:t>
            </a:r>
            <a:r>
              <a:rPr lang="en-IN" dirty="0" err="1"/>
              <a:t>úTôÕm</a:t>
            </a:r>
            <a:endParaRPr lang="en-IN" dirty="0"/>
          </a:p>
          <a:p>
            <a:r>
              <a:rPr lang="en-IN" dirty="0" err="1"/>
              <a:t>ûL®PlTPÜªpûX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1E3FA-22AB-435E-BB70-AD299AC16BC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Gu </a:t>
            </a:r>
            <a:r>
              <a:rPr lang="en-IN" dirty="0" err="1"/>
              <a:t>TdLTXúU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Gu </a:t>
            </a:r>
            <a:r>
              <a:rPr lang="en-IN" dirty="0" err="1"/>
              <a:t>ÕûQúV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A3F7-9BFB-4654-900C-1D4B024542A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Guà«úW</a:t>
            </a:r>
            <a:r>
              <a:rPr lang="en-IN" dirty="0"/>
              <a:t> </a:t>
            </a:r>
            <a:r>
              <a:rPr lang="en-IN" dirty="0" err="1"/>
              <a:t>GkRuCúVÑúY</a:t>
            </a:r>
            <a:r>
              <a:rPr lang="en-IN" dirty="0"/>
              <a:t>-ØÝ</a:t>
            </a:r>
          </a:p>
          <a:p>
            <a:r>
              <a:rPr lang="en-IN" dirty="0"/>
              <a:t>U]</a:t>
            </a:r>
            <a:r>
              <a:rPr lang="en-IN" dirty="0" err="1"/>
              <a:t>Rôp</a:t>
            </a:r>
            <a:r>
              <a:rPr lang="en-IN" dirty="0"/>
              <a:t> </a:t>
            </a:r>
            <a:r>
              <a:rPr lang="en-IN" dirty="0" err="1"/>
              <a:t>vúRôjR¬lúTu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CA051-4925-486F-9ED1-A319DDAA36EB}"/>
              </a:ext>
            </a:extLst>
          </p:cNvPr>
          <p:cNvSpPr txBox="1"/>
          <p:nvPr/>
        </p:nvSpPr>
        <p:spPr>
          <a:xfrm>
            <a:off x="0" y="5452576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/>
              <a:t>G]Õ </a:t>
            </a:r>
            <a:r>
              <a:rPr lang="en-IN" sz="4100" dirty="0" err="1"/>
              <a:t>YXÕTdLm</a:t>
            </a:r>
            <a:r>
              <a:rPr lang="en-IN" sz="4100" dirty="0"/>
              <a:t> ¿</a:t>
            </a:r>
            <a:r>
              <a:rPr lang="en-IN" sz="4100" dirty="0" err="1"/>
              <a:t>úW</a:t>
            </a:r>
            <a:endParaRPr lang="en-IN" sz="4100" dirty="0"/>
          </a:p>
          <a:p>
            <a:r>
              <a:rPr lang="en-IN" sz="4100" dirty="0" err="1"/>
              <a:t>AûNdLlTÓY§pûX</a:t>
            </a:r>
            <a:r>
              <a:rPr lang="en-IN" sz="4100" dirty="0"/>
              <a:t> </a:t>
            </a:r>
            <a:r>
              <a:rPr lang="en-IN" sz="4100" dirty="0" err="1"/>
              <a:t>Sôú</a:t>
            </a:r>
            <a:r>
              <a:rPr lang="en-IN" sz="4100" dirty="0"/>
              <a:t>] </a:t>
            </a:r>
            <a:r>
              <a:rPr lang="en-IN" sz="4100" dirty="0" err="1"/>
              <a:t>vúRôj§Wm</a:t>
            </a:r>
            <a:r>
              <a:rPr lang="en-IN" sz="4100" dirty="0"/>
              <a:t> </a:t>
            </a:r>
            <a:r>
              <a:rPr lang="en-IN" sz="4100" dirty="0" err="1"/>
              <a:t>vúRôj§Wm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A6281-5E85-4923-9FA8-DC951DE41062}"/>
              </a:ext>
            </a:extLst>
          </p:cNvPr>
          <p:cNvSpPr txBox="1"/>
          <p:nvPr/>
        </p:nvSpPr>
        <p:spPr>
          <a:xfrm>
            <a:off x="0" y="540191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SuûULs</a:t>
            </a:r>
            <a:r>
              <a:rPr lang="en-IN" dirty="0"/>
              <a:t> </a:t>
            </a:r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ùLôs</a:t>
            </a:r>
            <a:r>
              <a:rPr lang="en-IN" dirty="0"/>
              <a:t>[</a:t>
            </a:r>
            <a:r>
              <a:rPr lang="en-IN" dirty="0" err="1"/>
              <a:t>ôúR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Yôr®²úX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FADA4-A538-45F7-81D8-50D48213B238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¨û]</a:t>
            </a:r>
            <a:r>
              <a:rPr lang="en-IN" dirty="0" err="1"/>
              <a:t>jÕ</a:t>
            </a:r>
            <a:r>
              <a:rPr lang="en-IN" dirty="0"/>
              <a:t> ¨û]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ùNôpXjRôú</a:t>
            </a:r>
            <a:r>
              <a:rPr lang="en-IN" dirty="0"/>
              <a:t>]</a:t>
            </a:r>
          </a:p>
          <a:p>
            <a:r>
              <a:rPr lang="en-IN" dirty="0"/>
              <a:t>BÙs </a:t>
            </a:r>
            <a:r>
              <a:rPr lang="en-IN" dirty="0" err="1"/>
              <a:t>úTôRôúR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385BC-AFCB-4AEE-AEAC-C3DBBC419C1D}"/>
              </a:ext>
            </a:extLst>
          </p:cNvPr>
          <p:cNvSpPr txBox="1"/>
          <p:nvPr/>
        </p:nvSpPr>
        <p:spPr>
          <a:xfrm>
            <a:off x="0" y="541063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UXoúTôp E§o¡u\ YôrûY</a:t>
            </a:r>
          </a:p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dirty="0" err="1"/>
              <a:t>L¯j§ÓúYu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84315-744C-4615-825F-24B2BB641511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EiûUVôn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ál©Óm</a:t>
            </a:r>
            <a:r>
              <a:rPr lang="en-IN" dirty="0"/>
              <a:t> </a:t>
            </a:r>
            <a:r>
              <a:rPr lang="en-IN" dirty="0" err="1"/>
              <a:t>úTôÕ</a:t>
            </a:r>
            <a:endParaRPr lang="en-IN" dirty="0"/>
          </a:p>
          <a:p>
            <a:r>
              <a:rPr lang="en-IN" dirty="0" err="1"/>
              <a:t>ùSÚe</a:t>
            </a:r>
            <a:r>
              <a:rPr lang="en-IN" dirty="0"/>
              <a:t>¡ </a:t>
            </a:r>
            <a:r>
              <a:rPr lang="en-IN" dirty="0" err="1"/>
              <a:t>AÚ¡p</a:t>
            </a:r>
            <a:r>
              <a:rPr lang="en-IN" dirty="0"/>
              <a:t> Yk¾o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447D4-D9D3-403F-B6EC-66F542B3206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EÚ¡ EÚ¡ ù_©</a:t>
            </a:r>
            <a:r>
              <a:rPr lang="en-IN" dirty="0" err="1"/>
              <a:t>j§Óm</a:t>
            </a:r>
            <a:r>
              <a:rPr lang="en-IN" dirty="0"/>
              <a:t> </a:t>
            </a:r>
            <a:r>
              <a:rPr lang="en-IN" dirty="0" err="1"/>
              <a:t>úTôÕ</a:t>
            </a:r>
            <a:endParaRPr lang="en-IN" dirty="0"/>
          </a:p>
          <a:p>
            <a:r>
              <a:rPr lang="pt-BR" dirty="0"/>
              <a:t>Eu]R ùTXu A°j¾o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368CC-2A5E-4903-879D-EF9F61AC2B6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EXLjûRúV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U\</a:t>
            </a:r>
            <a:r>
              <a:rPr lang="en-IN" dirty="0" err="1"/>
              <a:t>kÕ</a:t>
            </a:r>
            <a:endParaRPr lang="en-IN" dirty="0"/>
          </a:p>
          <a:p>
            <a:r>
              <a:rPr lang="en-IN" dirty="0" err="1"/>
              <a:t>EmûUúV</a:t>
            </a:r>
            <a:r>
              <a:rPr lang="en-IN" dirty="0"/>
              <a:t> ¨û]</a:t>
            </a:r>
            <a:r>
              <a:rPr lang="en-IN" dirty="0" err="1"/>
              <a:t>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148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2020-12-20T03:22:13Z</dcterms:modified>
</cp:coreProperties>
</file>