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6AB82-B694-43D9-9941-B484988CD890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CWô_ô Em Uô°ûL«p</a:t>
            </a:r>
          </a:p>
          <a:p>
            <a:r>
              <a:rPr lang="en-IN" dirty="0" err="1"/>
              <a:t>CWôlTLXôn</a:t>
            </a:r>
            <a:r>
              <a:rPr lang="en-IN" dirty="0"/>
              <a:t> </a:t>
            </a:r>
            <a:r>
              <a:rPr lang="en-IN" dirty="0" err="1"/>
              <a:t>AUok§ÚlúTu</a:t>
            </a:r>
            <a:r>
              <a:rPr lang="en-IN" dirty="0"/>
              <a:t> - </a:t>
            </a:r>
            <a:r>
              <a:rPr lang="en-IN" dirty="0" err="1"/>
              <a:t>CúVÑ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06D4BD-1E23-41ED-846A-B2C1C91030D7}"/>
              </a:ext>
            </a:extLst>
          </p:cNvPr>
          <p:cNvSpPr txBox="1"/>
          <p:nvPr/>
        </p:nvSpPr>
        <p:spPr>
          <a:xfrm>
            <a:off x="0" y="54147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Eu]</a:t>
            </a:r>
            <a:r>
              <a:rPr lang="en-IN" dirty="0" err="1"/>
              <a:t>RúW</a:t>
            </a:r>
            <a:r>
              <a:rPr lang="en-IN" dirty="0"/>
              <a:t> </a:t>
            </a:r>
            <a:r>
              <a:rPr lang="en-IN" dirty="0" err="1"/>
              <a:t>EVokRYúW</a:t>
            </a:r>
            <a:endParaRPr lang="en-IN" dirty="0"/>
          </a:p>
          <a:p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EUdúL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FF8CC0-4736-440D-A49C-BBFD035CDB84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T¬Lô¬úV</a:t>
            </a:r>
            <a:r>
              <a:rPr lang="en-IN" dirty="0"/>
              <a:t> </a:t>
            </a:r>
            <a:r>
              <a:rPr lang="en-IN" dirty="0" err="1"/>
              <a:t>T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VôÉúW</a:t>
            </a:r>
            <a:endParaRPr lang="en-IN" dirty="0"/>
          </a:p>
          <a:p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EUdúL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9D945E-5C1E-4F01-AC96-BCC935483419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º</a:t>
            </a:r>
            <a:r>
              <a:rPr lang="en-IN" dirty="0" err="1"/>
              <a:t>oTÓjÕm</a:t>
            </a:r>
            <a:r>
              <a:rPr lang="en-IN" dirty="0"/>
              <a:t> £</a:t>
            </a:r>
            <a:r>
              <a:rPr lang="en-IN" dirty="0" err="1"/>
              <a:t>Úx¥LúW</a:t>
            </a:r>
            <a:endParaRPr lang="en-IN" dirty="0"/>
          </a:p>
          <a:p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EUdúL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272917-F338-499D-B8B7-AE7D0F02E03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v§WlTÓjÕm</a:t>
            </a:r>
            <a:r>
              <a:rPr lang="en-IN" dirty="0"/>
              <a:t> </a:t>
            </a:r>
            <a:r>
              <a:rPr lang="en-IN" dirty="0" err="1"/>
              <a:t>ÕûQVô</a:t>
            </a:r>
            <a:r>
              <a:rPr lang="en-IN" dirty="0"/>
              <a:t>[</a:t>
            </a:r>
            <a:r>
              <a:rPr lang="en-IN" dirty="0" err="1"/>
              <a:t>úW</a:t>
            </a:r>
            <a:endParaRPr lang="en-IN" dirty="0"/>
          </a:p>
          <a:p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EUdúL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6A2EEE-7EEA-4D96-B737-6D49B7F31A12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RôrûU«úX</a:t>
            </a:r>
            <a:r>
              <a:rPr lang="en-IN" dirty="0"/>
              <a:t> ¨û]</a:t>
            </a:r>
            <a:r>
              <a:rPr lang="en-IN" dirty="0" err="1"/>
              <a:t>jRYúW</a:t>
            </a:r>
            <a:endParaRPr lang="en-IN" dirty="0"/>
          </a:p>
          <a:p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EUdúL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D0810D-B92D-4F5C-9D4C-F19A59B59FE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HrûUûV</a:t>
            </a:r>
            <a:r>
              <a:rPr lang="en-IN" dirty="0"/>
              <a:t> </a:t>
            </a:r>
            <a:r>
              <a:rPr lang="en-IN" dirty="0" err="1"/>
              <a:t>Uôt±ÉúW</a:t>
            </a:r>
            <a:endParaRPr lang="en-IN" dirty="0"/>
          </a:p>
          <a:p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EUdúL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25A2D7-F3FA-4532-8A0D-0BEBEC7C62B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Õ§jÕ</a:t>
            </a:r>
            <a:r>
              <a:rPr lang="en-IN" dirty="0"/>
              <a:t> </a:t>
            </a:r>
            <a:r>
              <a:rPr lang="en-IN" dirty="0" err="1"/>
              <a:t>U¡rk§ÚlúTu</a:t>
            </a:r>
            <a:endParaRPr lang="en-IN" dirty="0"/>
          </a:p>
          <a:p>
            <a:r>
              <a:rPr lang="en-IN" dirty="0" err="1"/>
              <a:t>ÕVWm</a:t>
            </a:r>
            <a:r>
              <a:rPr lang="en-IN" dirty="0"/>
              <a:t> U\</a:t>
            </a:r>
            <a:r>
              <a:rPr lang="en-IN" dirty="0" err="1"/>
              <a:t>k§ÚlúTu</a:t>
            </a:r>
            <a:r>
              <a:rPr lang="en-IN" dirty="0"/>
              <a:t> - </a:t>
            </a:r>
            <a:r>
              <a:rPr lang="en-IN" dirty="0" err="1"/>
              <a:t>EmûU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C03AA-21D1-42BB-A24B-141553EBC2B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 err="1"/>
              <a:t>AlTô</a:t>
            </a:r>
            <a:r>
              <a:rPr lang="en-IN" dirty="0"/>
              <a:t> </a:t>
            </a:r>
            <a:r>
              <a:rPr lang="en-IN" dirty="0" err="1"/>
              <a:t>AlTô</a:t>
            </a:r>
            <a:r>
              <a:rPr lang="en-IN" dirty="0"/>
              <a:t> </a:t>
            </a:r>
            <a:r>
              <a:rPr lang="en-IN" dirty="0" err="1"/>
              <a:t>EeLÞdÏjRôu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14E19-B29D-4434-83B2-6F1E6E446563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ùTXú</a:t>
            </a:r>
            <a:r>
              <a:rPr lang="en-IN" dirty="0"/>
              <a:t>] Gu </a:t>
            </a:r>
            <a:r>
              <a:rPr lang="en-IN" dirty="0" err="1"/>
              <a:t>úLôhûPúV</a:t>
            </a:r>
            <a:endParaRPr lang="en-IN" dirty="0"/>
          </a:p>
          <a:p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EUdúL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F55C4-9F50-4E91-BD92-552CFB58EF9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Uû</a:t>
            </a:r>
            <a:r>
              <a:rPr lang="en-IN" dirty="0"/>
              <a:t>\®</a:t>
            </a:r>
            <a:r>
              <a:rPr lang="en-IN" dirty="0" err="1"/>
              <a:t>PúU</a:t>
            </a:r>
            <a:r>
              <a:rPr lang="en-IN" dirty="0"/>
              <a:t> Gu </a:t>
            </a:r>
            <a:r>
              <a:rPr lang="en-IN" dirty="0" err="1"/>
              <a:t>Eû</a:t>
            </a:r>
            <a:r>
              <a:rPr lang="en-IN" dirty="0"/>
              <a:t>\®</a:t>
            </a:r>
            <a:r>
              <a:rPr lang="en-IN" dirty="0" err="1"/>
              <a:t>PúU</a:t>
            </a:r>
            <a:endParaRPr lang="en-IN" dirty="0"/>
          </a:p>
          <a:p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EUdúL</a:t>
            </a:r>
            <a:r>
              <a:rPr lang="en-IN" dirty="0"/>
              <a:t> -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176D14-0382-441D-8A25-1A7DAF8B39DA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GeÏm</a:t>
            </a:r>
            <a:r>
              <a:rPr lang="en-IN" dirty="0"/>
              <a:t> ¨û\</a:t>
            </a:r>
            <a:r>
              <a:rPr lang="en-IN" dirty="0" err="1"/>
              <a:t>kR</a:t>
            </a:r>
            <a:r>
              <a:rPr lang="en-IN" dirty="0"/>
              <a:t> </a:t>
            </a:r>
            <a:r>
              <a:rPr lang="en-IN" dirty="0" err="1"/>
              <a:t>úVúLôYô</a:t>
            </a:r>
            <a:r>
              <a:rPr lang="en-IN" dirty="0"/>
              <a:t> </a:t>
            </a:r>
            <a:r>
              <a:rPr lang="en-IN" dirty="0" err="1"/>
              <a:t>HúXô¶m</a:t>
            </a:r>
            <a:endParaRPr lang="en-IN" dirty="0"/>
          </a:p>
          <a:p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EUdúL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E6EDDB-A644-4973-A3B7-211205A25CF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GeLs</a:t>
            </a:r>
            <a:r>
              <a:rPr lang="en-IN" dirty="0"/>
              <a:t> ¿§</a:t>
            </a:r>
            <a:r>
              <a:rPr lang="en-IN" dirty="0" err="1"/>
              <a:t>úV</a:t>
            </a:r>
            <a:r>
              <a:rPr lang="en-IN" dirty="0"/>
              <a:t> </a:t>
            </a:r>
            <a:r>
              <a:rPr lang="en-IN" dirty="0" err="1"/>
              <a:t>úVúLôYô</a:t>
            </a:r>
            <a:r>
              <a:rPr lang="en-IN" dirty="0"/>
              <a:t> ³húLà</a:t>
            </a:r>
          </a:p>
          <a:p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EUdúL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9A6D0-94B5-45F8-AA0B-24ECE921ABE7}"/>
              </a:ext>
            </a:extLst>
          </p:cNvPr>
          <p:cNvSpPr txBox="1"/>
          <p:nvPr/>
        </p:nvSpPr>
        <p:spPr>
          <a:xfrm>
            <a:off x="0" y="54147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T¬ÑjRUôdÏm</a:t>
            </a:r>
            <a:r>
              <a:rPr lang="en-IN" dirty="0"/>
              <a:t> </a:t>
            </a:r>
            <a:r>
              <a:rPr lang="en-IN" dirty="0" err="1"/>
              <a:t>úVúLôYô</a:t>
            </a:r>
            <a:r>
              <a:rPr lang="en-IN" dirty="0"/>
              <a:t> ùUdLô¾v</a:t>
            </a:r>
          </a:p>
          <a:p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EUdúL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D4E2CE-E3BD-4A99-8CF4-4E72C856B9C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EÚYôdÏm</a:t>
            </a:r>
            <a:r>
              <a:rPr lang="en-IN" dirty="0"/>
              <a:t> </a:t>
            </a:r>
            <a:r>
              <a:rPr lang="en-IN" dirty="0" err="1"/>
              <a:t>ùRnYm</a:t>
            </a:r>
            <a:r>
              <a:rPr lang="en-IN" dirty="0"/>
              <a:t> </a:t>
            </a:r>
            <a:r>
              <a:rPr lang="en-IN" dirty="0" err="1"/>
              <a:t>úVúLôYô</a:t>
            </a:r>
            <a:r>
              <a:rPr lang="en-IN" dirty="0"/>
              <a:t> </a:t>
            </a:r>
            <a:r>
              <a:rPr lang="en-IN" dirty="0" err="1"/>
              <a:t>KúNà</a:t>
            </a:r>
            <a:endParaRPr lang="en-IN" dirty="0"/>
          </a:p>
          <a:p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EUdúL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1477</TotalTime>
  <Words>146</Words>
  <Application>Microsoft Office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2020-12-17T10:53:05Z</dcterms:modified>
</cp:coreProperties>
</file>