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4094C-41B6-4447-AD12-32F486F0F74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U]</a:t>
            </a:r>
            <a:r>
              <a:rPr lang="en-IN" dirty="0" err="1"/>
              <a:t>úU</a:t>
            </a:r>
            <a:r>
              <a:rPr lang="en-IN" dirty="0"/>
              <a:t> ¿ </a:t>
            </a:r>
            <a:r>
              <a:rPr lang="en-IN" dirty="0" err="1"/>
              <a:t>YÚjRm</a:t>
            </a:r>
            <a:r>
              <a:rPr lang="en-IN" dirty="0"/>
              <a:t> </a:t>
            </a:r>
            <a:r>
              <a:rPr lang="en-IN" dirty="0" err="1"/>
              <a:t>ùLôs</a:t>
            </a:r>
            <a:r>
              <a:rPr lang="en-IN" dirty="0"/>
              <a:t>[</a:t>
            </a:r>
            <a:r>
              <a:rPr lang="en-IN" dirty="0" err="1"/>
              <a:t>ôúR</a:t>
            </a:r>
            <a:endParaRPr lang="en-IN" dirty="0"/>
          </a:p>
          <a:p>
            <a:r>
              <a:rPr lang="en-IN" dirty="0" err="1"/>
              <a:t>ÅQôL</a:t>
            </a:r>
            <a:r>
              <a:rPr lang="en-IN" dirty="0"/>
              <a:t> ¿ </a:t>
            </a:r>
            <a:r>
              <a:rPr lang="en-IN" dirty="0" err="1"/>
              <a:t>LXdLm</a:t>
            </a:r>
            <a:r>
              <a:rPr lang="en-IN" dirty="0"/>
              <a:t> </a:t>
            </a:r>
            <a:r>
              <a:rPr lang="en-IN" dirty="0" err="1"/>
              <a:t>ùLôs</a:t>
            </a:r>
            <a:r>
              <a:rPr lang="en-IN" dirty="0"/>
              <a:t>[</a:t>
            </a:r>
            <a:r>
              <a:rPr lang="en-IN" dirty="0" err="1"/>
              <a:t>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D95EA-03E8-4E64-AA90-41542B8F48C6}"/>
              </a:ext>
            </a:extLst>
          </p:cNvPr>
          <p:cNvSpPr txBox="1"/>
          <p:nvPr/>
        </p:nvSpPr>
        <p:spPr>
          <a:xfrm>
            <a:off x="0" y="577152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O! My Lord Praise the Lord</a:t>
            </a:r>
            <a:endParaRPr lang="en-IN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2164A-3BE3-4CF8-AB7B-F6150CB50538}"/>
              </a:ext>
            </a:extLst>
          </p:cNvPr>
          <p:cNvSpPr txBox="1"/>
          <p:nvPr/>
        </p:nvSpPr>
        <p:spPr>
          <a:xfrm>
            <a:off x="0" y="54061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úNôRû</a:t>
            </a:r>
            <a:r>
              <a:rPr lang="en-IN" dirty="0"/>
              <a:t>] </a:t>
            </a:r>
            <a:r>
              <a:rPr lang="en-IN" dirty="0" err="1"/>
              <a:t>úUúX</a:t>
            </a:r>
            <a:r>
              <a:rPr lang="en-IN" dirty="0"/>
              <a:t> </a:t>
            </a:r>
            <a:r>
              <a:rPr lang="en-IN" dirty="0" err="1"/>
              <a:t>úNôRû</a:t>
            </a:r>
            <a:r>
              <a:rPr lang="en-IN" dirty="0"/>
              <a:t>] </a:t>
            </a:r>
            <a:r>
              <a:rPr lang="en-IN" dirty="0" err="1"/>
              <a:t>YkÕ</a:t>
            </a:r>
            <a:endParaRPr lang="en-IN" dirty="0"/>
          </a:p>
          <a:p>
            <a:r>
              <a:rPr lang="en-IN" dirty="0" err="1"/>
              <a:t>úNôokÕ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C684C-AD72-421F-AE7F-A418D32A60E1}"/>
              </a:ext>
            </a:extLst>
          </p:cNvPr>
          <p:cNvSpPr txBox="1"/>
          <p:nvPr/>
        </p:nvSpPr>
        <p:spPr>
          <a:xfrm>
            <a:off x="0" y="54063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ùT</a:t>
            </a:r>
            <a:r>
              <a:rPr lang="en-IN" dirty="0"/>
              <a:t>\</a:t>
            </a:r>
            <a:r>
              <a:rPr lang="en-IN" dirty="0" err="1"/>
              <a:t>úY</a:t>
            </a:r>
            <a:r>
              <a:rPr lang="en-IN" dirty="0"/>
              <a:t> Y¯ </a:t>
            </a:r>
            <a:r>
              <a:rPr lang="en-IN" dirty="0" err="1"/>
              <a:t>ùR¬VôUp</a:t>
            </a:r>
            <a:endParaRPr lang="en-IN" dirty="0"/>
          </a:p>
          <a:p>
            <a:r>
              <a:rPr lang="en-IN" dirty="0" err="1"/>
              <a:t>ÕYiÓ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007B4-89DB-4C40-AEB5-E05EA9DD6D08}"/>
              </a:ext>
            </a:extLst>
          </p:cNvPr>
          <p:cNvSpPr txBox="1"/>
          <p:nvPr/>
        </p:nvSpPr>
        <p:spPr>
          <a:xfrm>
            <a:off x="0" y="54064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CWhNLo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®]</a:t>
            </a:r>
            <a:r>
              <a:rPr lang="en-IN" dirty="0" err="1"/>
              <a:t>ôúX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ÓRûX</a:t>
            </a:r>
            <a:r>
              <a:rPr lang="en-IN" dirty="0"/>
              <a:t> E]</a:t>
            </a:r>
            <a:r>
              <a:rPr lang="en-IN" dirty="0" err="1"/>
              <a:t>dùLußØiÓ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E35EA-3BEF-4EE4-BC00-7D42105B7C4D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O! My Lord Praise the Lord</a:t>
            </a:r>
            <a:endParaRPr lang="en-IN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E3D36-74FF-4DCF-B2B8-7CFF8D44D80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Au× </a:t>
            </a:r>
            <a:r>
              <a:rPr lang="en-IN" dirty="0" err="1"/>
              <a:t>EiÓ</a:t>
            </a:r>
            <a:r>
              <a:rPr lang="en-IN" dirty="0"/>
              <a:t> - AÕ</a:t>
            </a:r>
          </a:p>
          <a:p>
            <a:r>
              <a:rPr lang="en-IN" dirty="0"/>
              <a:t>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F53C4-CD59-466F-854F-0552F3A15213}"/>
              </a:ext>
            </a:extLst>
          </p:cNvPr>
          <p:cNvSpPr txBox="1"/>
          <p:nvPr/>
        </p:nvSpPr>
        <p:spPr>
          <a:xfrm>
            <a:off x="0" y="54061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¨û]</a:t>
            </a:r>
            <a:r>
              <a:rPr lang="en-IN" dirty="0" err="1"/>
              <a:t>jR</a:t>
            </a:r>
            <a:r>
              <a:rPr lang="en-IN" dirty="0"/>
              <a:t> </a:t>
            </a:r>
            <a:r>
              <a:rPr lang="en-IN" dirty="0" err="1"/>
              <a:t>Lô¬Vm</a:t>
            </a:r>
            <a:r>
              <a:rPr lang="en-IN" dirty="0"/>
              <a:t> </a:t>
            </a:r>
            <a:r>
              <a:rPr lang="en-IN" dirty="0" err="1"/>
              <a:t>Yônj§PôUp</a:t>
            </a:r>
            <a:endParaRPr lang="en-IN" dirty="0"/>
          </a:p>
          <a:p>
            <a:r>
              <a:rPr lang="en-IN" dirty="0" err="1"/>
              <a:t>Yô¥lúTô</a:t>
            </a:r>
            <a:r>
              <a:rPr lang="en-IN" dirty="0"/>
              <a:t>]</a:t>
            </a:r>
            <a:r>
              <a:rPr lang="en-IN" dirty="0" err="1"/>
              <a:t>ôúVô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CEA85-6491-48DB-A3A6-30B72328FEBB}"/>
              </a:ext>
            </a:extLst>
          </p:cNvPr>
          <p:cNvSpPr txBox="1"/>
          <p:nvPr/>
        </p:nvSpPr>
        <p:spPr>
          <a:xfrm>
            <a:off x="0" y="54063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TôWeLs</a:t>
            </a:r>
            <a:r>
              <a:rPr lang="en-IN" dirty="0"/>
              <a:t> </a:t>
            </a:r>
            <a:r>
              <a:rPr lang="en-IN" dirty="0" err="1"/>
              <a:t>UûXúTôp</a:t>
            </a:r>
            <a:r>
              <a:rPr lang="en-IN" dirty="0"/>
              <a:t> </a:t>
            </a:r>
            <a:r>
              <a:rPr lang="en-IN" dirty="0" err="1"/>
              <a:t>Ï®kRRôúX</a:t>
            </a:r>
            <a:endParaRPr lang="en-IN" dirty="0"/>
          </a:p>
          <a:p>
            <a:r>
              <a:rPr lang="en-IN" dirty="0" err="1"/>
              <a:t>TVkÕ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D79C9-A627-4BDB-8A06-E2BE16E8C4ED}"/>
              </a:ext>
            </a:extLst>
          </p:cNvPr>
          <p:cNvSpPr txBox="1"/>
          <p:nvPr/>
        </p:nvSpPr>
        <p:spPr>
          <a:xfrm>
            <a:off x="0" y="54064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LWeLú</a:t>
            </a:r>
            <a:r>
              <a:rPr lang="en-IN" dirty="0"/>
              <a:t>[ </a:t>
            </a:r>
            <a:r>
              <a:rPr lang="en-IN" dirty="0" err="1"/>
              <a:t>ARû</a:t>
            </a:r>
            <a:r>
              <a:rPr lang="en-IN" dirty="0"/>
              <a:t>]</a:t>
            </a:r>
          </a:p>
          <a:p>
            <a:r>
              <a:rPr lang="en-IN" dirty="0"/>
              <a:t>C² </a:t>
            </a:r>
            <a:r>
              <a:rPr lang="en-IN" dirty="0" err="1"/>
              <a:t>ùNnÕ</a:t>
            </a:r>
            <a:r>
              <a:rPr lang="en-IN" dirty="0"/>
              <a:t> </a:t>
            </a:r>
            <a:r>
              <a:rPr lang="en-IN" dirty="0" err="1"/>
              <a:t>Ø¥j§ÓúU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4BA11-C96B-4658-A70E-A8E62C595B07}"/>
              </a:ext>
            </a:extLst>
          </p:cNvPr>
          <p:cNvSpPr txBox="1"/>
          <p:nvPr/>
        </p:nvSpPr>
        <p:spPr>
          <a:xfrm>
            <a:off x="0" y="572957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O! My Lord Praise the Lord</a:t>
            </a:r>
            <a:endParaRPr lang="en-IN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5D0BC-E188-461A-82F6-F3A08804B444}"/>
              </a:ext>
            </a:extLst>
          </p:cNvPr>
          <p:cNvSpPr txBox="1"/>
          <p:nvPr/>
        </p:nvSpPr>
        <p:spPr>
          <a:xfrm>
            <a:off x="0" y="54061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úSônL</a:t>
            </a:r>
            <a:r>
              <a:rPr lang="en-IN" dirty="0"/>
              <a:t>°]</a:t>
            </a:r>
            <a:r>
              <a:rPr lang="en-IN" dirty="0" err="1"/>
              <a:t>ôúX</a:t>
            </a:r>
            <a:r>
              <a:rPr lang="en-IN" dirty="0"/>
              <a:t> ùTX²ZkÕ U]m</a:t>
            </a:r>
          </a:p>
          <a:p>
            <a:r>
              <a:rPr lang="en-IN" dirty="0" err="1"/>
              <a:t>ùSô¥kÕ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7F47E-2816-4B65-B303-A50CB607CA2D}"/>
              </a:ext>
            </a:extLst>
          </p:cNvPr>
          <p:cNvSpPr txBox="1"/>
          <p:nvPr/>
        </p:nvSpPr>
        <p:spPr>
          <a:xfrm>
            <a:off x="0" y="54063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UWQkRôu</a:t>
            </a:r>
            <a:r>
              <a:rPr lang="en-IN" dirty="0"/>
              <a:t> C² </a:t>
            </a:r>
            <a:r>
              <a:rPr lang="en-IN" dirty="0" err="1"/>
              <a:t>Ø¥ùYuß</a:t>
            </a:r>
            <a:r>
              <a:rPr lang="en-IN" dirty="0"/>
              <a:t> </a:t>
            </a:r>
            <a:r>
              <a:rPr lang="en-IN" dirty="0" err="1"/>
              <a:t>ùNôp</a:t>
            </a:r>
            <a:endParaRPr lang="en-IN" dirty="0"/>
          </a:p>
          <a:p>
            <a:r>
              <a:rPr lang="en-IN" dirty="0" err="1"/>
              <a:t>ùU</a:t>
            </a:r>
            <a:r>
              <a:rPr lang="en-IN" dirty="0"/>
              <a:t>[]m B]</a:t>
            </a:r>
            <a:r>
              <a:rPr lang="en-IN" dirty="0" err="1"/>
              <a:t>ôúVô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34D51-39CA-4A02-B586-145F131390EB}"/>
              </a:ext>
            </a:extLst>
          </p:cNvPr>
          <p:cNvSpPr txBox="1"/>
          <p:nvPr/>
        </p:nvSpPr>
        <p:spPr>
          <a:xfrm>
            <a:off x="0" y="54064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RÝm×L</a:t>
            </a:r>
            <a:r>
              <a:rPr lang="en-IN" dirty="0"/>
              <a:t>[</a:t>
            </a:r>
            <a:r>
              <a:rPr lang="en-IN" dirty="0" err="1"/>
              <a:t>ôúX</a:t>
            </a:r>
            <a:endParaRPr lang="en-IN" dirty="0"/>
          </a:p>
          <a:p>
            <a:r>
              <a:rPr lang="en-IN" dirty="0" err="1"/>
              <a:t>ÑLUûPVô</a:t>
            </a:r>
            <a:r>
              <a:rPr lang="en-IN" dirty="0"/>
              <a:t> </a:t>
            </a:r>
            <a:r>
              <a:rPr lang="en-IN" dirty="0" err="1"/>
              <a:t>úSônL°pûX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169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Adobe Gothic Std B</vt:lpstr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2020-12-17T11:10:08Z</dcterms:modified>
</cp:coreProperties>
</file>