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DC16D-07B4-4B3F-82E8-EB41D0741E0A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TWôTWú</a:t>
            </a:r>
            <a:r>
              <a:rPr lang="en-IN" dirty="0"/>
              <a:t>] </a:t>
            </a:r>
            <a:r>
              <a:rPr lang="en-IN" dirty="0" err="1"/>
              <a:t>ClúTô</a:t>
            </a:r>
            <a:r>
              <a:rPr lang="en-IN" dirty="0"/>
              <a:t> </a:t>
            </a:r>
            <a:r>
              <a:rPr lang="en-IN" dirty="0" err="1"/>
              <a:t>YôÚm</a:t>
            </a:r>
            <a:r>
              <a:rPr lang="en-IN" dirty="0"/>
              <a:t> </a:t>
            </a:r>
            <a:r>
              <a:rPr lang="en-IN" dirty="0" err="1"/>
              <a:t>GmUj</a:t>
            </a:r>
            <a:r>
              <a:rPr lang="en-IN" dirty="0"/>
              <a:t>§«</a:t>
            </a:r>
            <a:r>
              <a:rPr lang="en-IN" dirty="0" err="1"/>
              <a:t>úX</a:t>
            </a:r>
            <a:endParaRPr lang="en-IN" dirty="0"/>
          </a:p>
          <a:p>
            <a:r>
              <a:rPr lang="en-IN" dirty="0" err="1"/>
              <a:t>YkÕ</a:t>
            </a:r>
            <a:r>
              <a:rPr lang="en-IN" dirty="0"/>
              <a:t> ¨u §</a:t>
            </a:r>
            <a:r>
              <a:rPr lang="en-IN" dirty="0" err="1"/>
              <a:t>ÚdLWjRôp</a:t>
            </a:r>
            <a:r>
              <a:rPr lang="en-IN" dirty="0"/>
              <a:t> </a:t>
            </a:r>
            <a:r>
              <a:rPr lang="en-IN" dirty="0" err="1"/>
              <a:t>GmûU</a:t>
            </a:r>
            <a:r>
              <a:rPr lang="en-IN" dirty="0"/>
              <a:t> </a:t>
            </a:r>
            <a:r>
              <a:rPr lang="en-IN" dirty="0" err="1"/>
              <a:t>BºoY§ÙûUVô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5B994-8A11-4373-94B6-9382CD928407}"/>
              </a:ext>
            </a:extLst>
          </p:cNvPr>
          <p:cNvSpPr txBox="1"/>
          <p:nvPr/>
        </p:nvSpPr>
        <p:spPr>
          <a:xfrm>
            <a:off x="0" y="54107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U¡ûUÙm</a:t>
            </a:r>
            <a:r>
              <a:rPr lang="en-IN" dirty="0"/>
              <a:t> L]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Õ§Ùm</a:t>
            </a:r>
            <a:r>
              <a:rPr lang="en-IN" dirty="0"/>
              <a:t> </a:t>
            </a:r>
            <a:r>
              <a:rPr lang="en-IN" dirty="0" err="1"/>
              <a:t>Ht±P</a:t>
            </a:r>
            <a:r>
              <a:rPr lang="en-IN" dirty="0"/>
              <a:t> </a:t>
            </a:r>
            <a:r>
              <a:rPr lang="en-IN" dirty="0" err="1"/>
              <a:t>YôÚûUVô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7E3EF-E6EF-4136-9536-634FDC2FB29E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TdR¬u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\®</a:t>
            </a:r>
            <a:r>
              <a:rPr lang="en-IN" dirty="0" err="1"/>
              <a:t>PúU</a:t>
            </a:r>
            <a:r>
              <a:rPr lang="en-IN" dirty="0"/>
              <a:t> </a:t>
            </a:r>
            <a:r>
              <a:rPr lang="en-IN" dirty="0" err="1"/>
              <a:t>HûZ</a:t>
            </a:r>
            <a:r>
              <a:rPr lang="en-IN" dirty="0"/>
              <a:t> </a:t>
            </a:r>
            <a:r>
              <a:rPr lang="en-IN" dirty="0" err="1"/>
              <a:t>UdL°u</a:t>
            </a:r>
            <a:r>
              <a:rPr lang="en-IN" dirty="0"/>
              <a:t> </a:t>
            </a:r>
            <a:r>
              <a:rPr lang="en-IN" dirty="0" err="1"/>
              <a:t>A§T§úV</a:t>
            </a:r>
            <a:endParaRPr lang="en-IN" dirty="0"/>
          </a:p>
          <a:p>
            <a:r>
              <a:rPr lang="en-IN" dirty="0" err="1"/>
              <a:t>TôRúU</a:t>
            </a:r>
            <a:r>
              <a:rPr lang="en-IN" dirty="0"/>
              <a:t> </a:t>
            </a:r>
            <a:r>
              <a:rPr lang="en-IN" dirty="0" err="1"/>
              <a:t>áÓm</a:t>
            </a:r>
            <a:r>
              <a:rPr lang="en-IN" dirty="0"/>
              <a:t> </a:t>
            </a:r>
            <a:r>
              <a:rPr lang="en-IN" dirty="0" err="1"/>
              <a:t>TôXLo</a:t>
            </a:r>
            <a:r>
              <a:rPr lang="en-IN" dirty="0"/>
              <a:t> </a:t>
            </a:r>
            <a:r>
              <a:rPr lang="en-IN" dirty="0" err="1"/>
              <a:t>GUdÏ</a:t>
            </a:r>
            <a:r>
              <a:rPr lang="en-IN" dirty="0"/>
              <a:t> </a:t>
            </a:r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ÁÙûUVô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C95CD-A0E2-4D01-9AA0-2BDADE75BBFE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YôdÏUô</a:t>
            </a:r>
            <a:r>
              <a:rPr lang="en-IN" dirty="0"/>
              <a:t>\ô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YôÚm</a:t>
            </a:r>
            <a:r>
              <a:rPr lang="en-IN" dirty="0"/>
              <a:t> </a:t>
            </a:r>
            <a:r>
              <a:rPr lang="en-IN" dirty="0" err="1"/>
              <a:t>YpXûUVôp</a:t>
            </a:r>
            <a:r>
              <a:rPr lang="en-IN" dirty="0"/>
              <a:t> ¨û\dL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AE02E-8F56-44ED-A95E-1B5512E989D6}"/>
              </a:ext>
            </a:extLst>
          </p:cNvPr>
          <p:cNvSpPr txBox="1"/>
          <p:nvPr/>
        </p:nvSpPr>
        <p:spPr>
          <a:xfrm>
            <a:off x="0" y="546935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¡</a:t>
            </a:r>
            <a:r>
              <a:rPr lang="en-IN" sz="4000" dirty="0" err="1"/>
              <a:t>ÚTôN</a:t>
            </a:r>
            <a:r>
              <a:rPr lang="en-IN" sz="4000" dirty="0"/>
              <a:t>]</a:t>
            </a:r>
            <a:r>
              <a:rPr lang="en-IN" sz="4000" dirty="0" err="1"/>
              <a:t>T§úV</a:t>
            </a:r>
            <a:r>
              <a:rPr lang="en-IN" sz="4000" dirty="0"/>
              <a:t> ¨u ¡</a:t>
            </a:r>
            <a:r>
              <a:rPr lang="en-IN" sz="4000" dirty="0" err="1"/>
              <a:t>ÚûT«p</a:t>
            </a:r>
            <a:r>
              <a:rPr lang="en-IN" sz="4000" dirty="0"/>
              <a:t> ¨</a:t>
            </a:r>
            <a:r>
              <a:rPr lang="en-IN" sz="4000" dirty="0" err="1"/>
              <a:t>ûXj§PúY</a:t>
            </a:r>
            <a:endParaRPr lang="en-IN" sz="4000" dirty="0"/>
          </a:p>
          <a:p>
            <a:r>
              <a:rPr lang="en-IN" sz="4000" dirty="0" err="1"/>
              <a:t>LxPU§Ûm</a:t>
            </a:r>
            <a:r>
              <a:rPr lang="en-IN" sz="4000" dirty="0"/>
              <a:t> </a:t>
            </a:r>
            <a:r>
              <a:rPr lang="en-IN" sz="4000" dirty="0" err="1"/>
              <a:t>SxPU§Ûm</a:t>
            </a:r>
            <a:r>
              <a:rPr lang="en-IN" sz="4000" dirty="0"/>
              <a:t> ¨u </a:t>
            </a:r>
            <a:r>
              <a:rPr lang="en-IN" sz="4000" dirty="0" err="1"/>
              <a:t>LÚûQ«p</a:t>
            </a:r>
            <a:r>
              <a:rPr lang="en-IN" sz="4000" dirty="0"/>
              <a:t> ¨</a:t>
            </a:r>
            <a:r>
              <a:rPr lang="en-IN" sz="4000" dirty="0" err="1"/>
              <a:t>u±PúY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73000-4837-427F-A227-7501BDE241E5}"/>
              </a:ext>
            </a:extLst>
          </p:cNvPr>
          <p:cNvSpPr txBox="1"/>
          <p:nvPr/>
        </p:nvSpPr>
        <p:spPr>
          <a:xfrm>
            <a:off x="0" y="576313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¨u </a:t>
            </a:r>
            <a:r>
              <a:rPr lang="en-IN" dirty="0" err="1"/>
              <a:t>Nd§úVôÓ</a:t>
            </a:r>
            <a:r>
              <a:rPr lang="en-IN" dirty="0"/>
              <a:t> </a:t>
            </a:r>
            <a:r>
              <a:rPr lang="en-IN" dirty="0" err="1"/>
              <a:t>Td§«p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éWQWô¡PúY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7FF34-7989-4AF0-A001-B3414CDDD22D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Rôn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U\</a:t>
            </a:r>
            <a:r>
              <a:rPr lang="en-IN" dirty="0" err="1"/>
              <a:t>kRôÛm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 ¿o U\</a:t>
            </a:r>
            <a:r>
              <a:rPr lang="en-IN" dirty="0" err="1"/>
              <a:t>Yô§ÚdL</a:t>
            </a:r>
            <a:endParaRPr lang="en-IN" dirty="0"/>
          </a:p>
          <a:p>
            <a:r>
              <a:rPr lang="es-ES" dirty="0"/>
              <a:t>B®«]</a:t>
            </a:r>
            <a:r>
              <a:rPr lang="es-ES" dirty="0" err="1"/>
              <a:t>ôp</a:t>
            </a:r>
            <a:r>
              <a:rPr lang="es-ES" dirty="0"/>
              <a:t> </a:t>
            </a:r>
            <a:r>
              <a:rPr lang="es-ES" dirty="0" err="1"/>
              <a:t>Gm</a:t>
            </a:r>
            <a:r>
              <a:rPr lang="es-ES" dirty="0"/>
              <a:t> Es[U§²p Ad¡² </a:t>
            </a:r>
            <a:r>
              <a:rPr lang="es-ES" dirty="0" err="1"/>
              <a:t>Tt±PúY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2A99E-FAAD-4C9A-BAD7-7A57DC55BC77}"/>
              </a:ext>
            </a:extLst>
          </p:cNvPr>
          <p:cNvSpPr txBox="1"/>
          <p:nvPr/>
        </p:nvSpPr>
        <p:spPr>
          <a:xfrm>
            <a:off x="0" y="572118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úVúLôYôúY</a:t>
            </a:r>
            <a:r>
              <a:rPr lang="en-IN" dirty="0"/>
              <a:t> </a:t>
            </a:r>
            <a:r>
              <a:rPr lang="en-IN" dirty="0" err="1"/>
              <a:t>GeL°u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GÝkÕ</a:t>
            </a:r>
            <a:r>
              <a:rPr lang="en-IN" dirty="0"/>
              <a:t> </a:t>
            </a:r>
            <a:r>
              <a:rPr lang="en-IN" dirty="0" err="1"/>
              <a:t>YôÚûUVô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146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2020-12-18T05:53:04Z</dcterms:modified>
</cp:coreProperties>
</file>