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9DD2-B95E-4CE5-A399-7AF60468466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RôLm</a:t>
            </a:r>
            <a:r>
              <a:rPr lang="en-IN" dirty="0"/>
              <a:t> ¾odÏm ËYS§</a:t>
            </a:r>
          </a:p>
          <a:p>
            <a:r>
              <a:rPr lang="en-IN" dirty="0" err="1"/>
              <a:t>RW¦«p</a:t>
            </a:r>
            <a:r>
              <a:rPr lang="en-IN" dirty="0"/>
              <a:t> </a:t>
            </a:r>
            <a:r>
              <a:rPr lang="en-IN" dirty="0" err="1"/>
              <a:t>EiúPô</a:t>
            </a:r>
            <a:r>
              <a:rPr lang="en-IN" dirty="0"/>
              <a:t> G] </a:t>
            </a:r>
            <a:r>
              <a:rPr lang="en-IN" dirty="0" err="1"/>
              <a:t>úR¥ú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01613-EFD0-4DB7-AFCC-6ABA329C139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AÚ®«u</a:t>
            </a:r>
            <a:r>
              <a:rPr lang="en-IN" dirty="0"/>
              <a:t> ¿</a:t>
            </a:r>
            <a:r>
              <a:rPr lang="en-IN" dirty="0" err="1"/>
              <a:t>ûW</a:t>
            </a:r>
            <a:r>
              <a:rPr lang="en-IN" dirty="0"/>
              <a:t> TÚ¡®</a:t>
            </a:r>
            <a:r>
              <a:rPr lang="en-IN" dirty="0" err="1"/>
              <a:t>húPu</a:t>
            </a:r>
            <a:endParaRPr lang="en-IN" dirty="0"/>
          </a:p>
          <a:p>
            <a:r>
              <a:rPr lang="en-IN" dirty="0" err="1"/>
              <a:t>Bt±p</a:t>
            </a:r>
            <a:r>
              <a:rPr lang="en-IN" dirty="0"/>
              <a:t> </a:t>
            </a:r>
            <a:r>
              <a:rPr lang="en-IN" dirty="0" err="1"/>
              <a:t>Ftû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AÚk</a:t>
            </a:r>
            <a:r>
              <a:rPr lang="en-IN" dirty="0"/>
              <a:t>§®</a:t>
            </a:r>
            <a:r>
              <a:rPr lang="en-IN" dirty="0" err="1"/>
              <a:t>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885F8-E9D0-46AA-B1FA-1B138AE92C0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ÕWÜLs </a:t>
            </a:r>
            <a:r>
              <a:rPr lang="en-IN" dirty="0" err="1"/>
              <a:t>LPÛm</a:t>
            </a:r>
            <a:r>
              <a:rPr lang="en-IN" dirty="0"/>
              <a:t> </a:t>
            </a:r>
            <a:r>
              <a:rPr lang="en-IN" dirty="0" err="1"/>
              <a:t>RôLm</a:t>
            </a:r>
            <a:r>
              <a:rPr lang="en-IN" dirty="0"/>
              <a:t> ¾odL®pûX</a:t>
            </a:r>
          </a:p>
          <a:p>
            <a:r>
              <a:rPr lang="en-IN" dirty="0" err="1"/>
              <a:t>çWjÕ</a:t>
            </a:r>
            <a:r>
              <a:rPr lang="en-IN" dirty="0"/>
              <a:t> Lô]</a:t>
            </a:r>
            <a:r>
              <a:rPr lang="en-IN" dirty="0" err="1"/>
              <a:t>Xôn</a:t>
            </a:r>
            <a:r>
              <a:rPr lang="en-IN" dirty="0"/>
              <a:t> </a:t>
            </a:r>
            <a:r>
              <a:rPr lang="en-IN" dirty="0" err="1"/>
              <a:t>B¡VúR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FC792-C04D-4E61-BC31-F14FC3FB0A2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</a:t>
            </a:r>
            <a:r>
              <a:rPr lang="en-IN" dirty="0" err="1"/>
              <a:t>Lm</a:t>
            </a:r>
            <a:r>
              <a:rPr lang="en-IN" dirty="0"/>
              <a:t> </a:t>
            </a:r>
            <a:r>
              <a:rPr lang="en-IN" dirty="0" err="1"/>
              <a:t>úNôûXÙm</a:t>
            </a:r>
            <a:r>
              <a:rPr lang="en-IN" dirty="0"/>
              <a:t> </a:t>
            </a:r>
            <a:r>
              <a:rPr lang="en-IN" dirty="0" err="1"/>
              <a:t>úR¥V©u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Lm</a:t>
            </a:r>
            <a:r>
              <a:rPr lang="en-IN" dirty="0"/>
              <a:t> </a:t>
            </a:r>
            <a:r>
              <a:rPr lang="en-IN" dirty="0" err="1"/>
              <a:t>úSôd¡úV</a:t>
            </a:r>
            <a:r>
              <a:rPr lang="en-IN" dirty="0"/>
              <a:t> </a:t>
            </a:r>
            <a:r>
              <a:rPr lang="en-IN" dirty="0" err="1"/>
              <a:t>ATVªhúPu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DA737-EFCC-458F-8018-87EEA75B2EC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ùUpX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§\</a:t>
            </a:r>
            <a:r>
              <a:rPr lang="en-IN" dirty="0" err="1"/>
              <a:t>k§P</a:t>
            </a:r>
            <a:endParaRPr lang="en-IN" dirty="0"/>
          </a:p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Juß</a:t>
            </a:r>
            <a:r>
              <a:rPr lang="en-IN" dirty="0"/>
              <a:t> </a:t>
            </a:r>
            <a:r>
              <a:rPr lang="en-IN" dirty="0" err="1"/>
              <a:t>úRôu</a:t>
            </a:r>
            <a:r>
              <a:rPr lang="en-IN" dirty="0"/>
              <a:t>\d </a:t>
            </a:r>
            <a:r>
              <a:rPr lang="en-IN" dirty="0" err="1"/>
              <a:t>LiúPu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1CF5-6F1F-43E9-AE28-2650F4806F88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TÚ¡úV</a:t>
            </a:r>
            <a:r>
              <a:rPr lang="en-IN" dirty="0"/>
              <a:t> </a:t>
            </a:r>
            <a:r>
              <a:rPr lang="en-IN" dirty="0" err="1"/>
              <a:t>Yôrj§ú</a:t>
            </a:r>
            <a:r>
              <a:rPr lang="en-IN" dirty="0"/>
              <a:t>]u </a:t>
            </a:r>
            <a:r>
              <a:rPr lang="en-IN" dirty="0" err="1"/>
              <a:t>RôLªpûX</a:t>
            </a:r>
            <a:endParaRPr lang="en-IN" dirty="0"/>
          </a:p>
          <a:p>
            <a:r>
              <a:rPr lang="en-IN" dirty="0"/>
              <a:t>AÚ¡²p </a:t>
            </a:r>
            <a:r>
              <a:rPr lang="en-IN" dirty="0" err="1"/>
              <a:t>ùNuú</a:t>
            </a:r>
            <a:r>
              <a:rPr lang="en-IN" dirty="0"/>
              <a:t>\u </a:t>
            </a:r>
            <a:r>
              <a:rPr lang="en-IN" dirty="0" err="1"/>
              <a:t>LuUûXÙªpûX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37A0-DB7D-4FF9-B7B2-ADF3904F90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LôVeLs</a:t>
            </a:r>
            <a:r>
              <a:rPr lang="en-IN" dirty="0"/>
              <a:t> Ru²p </a:t>
            </a:r>
            <a:r>
              <a:rPr lang="en-IN" dirty="0" err="1"/>
              <a:t>ùNk¿o</a:t>
            </a:r>
            <a:r>
              <a:rPr lang="en-IN" dirty="0"/>
              <a:t> </a:t>
            </a:r>
            <a:r>
              <a:rPr lang="en-IN" dirty="0" err="1"/>
              <a:t>ÑWdL</a:t>
            </a:r>
            <a:endParaRPr lang="en-IN" dirty="0"/>
          </a:p>
          <a:p>
            <a:r>
              <a:rPr lang="en-IN" dirty="0" err="1"/>
              <a:t>LuUûXVôm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¨u\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21E08-0B0B-49B8-878F-87E245D3514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IV²u §ÚY¥ </a:t>
            </a:r>
            <a:r>
              <a:rPr lang="en-IN" dirty="0" err="1"/>
              <a:t>ÅrkúRu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BuUô®u</a:t>
            </a:r>
            <a:r>
              <a:rPr lang="en-IN" dirty="0"/>
              <a:t> </a:t>
            </a:r>
            <a:r>
              <a:rPr lang="en-IN" dirty="0" err="1"/>
              <a:t>RôLm</a:t>
            </a:r>
            <a:r>
              <a:rPr lang="en-IN" dirty="0"/>
              <a:t> ¾okRùRußm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335CF-B54A-4249-8FE6-F0BEAF5087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×u]</a:t>
            </a:r>
            <a:r>
              <a:rPr lang="en-IN" dirty="0" err="1"/>
              <a:t>ûL</a:t>
            </a:r>
            <a:r>
              <a:rPr lang="en-IN" dirty="0"/>
              <a:t> </a:t>
            </a:r>
            <a:r>
              <a:rPr lang="en-IN" dirty="0" err="1"/>
              <a:t>éjÕ</a:t>
            </a:r>
            <a:r>
              <a:rPr lang="en-IN" dirty="0"/>
              <a:t> ×²Ràm </a:t>
            </a:r>
            <a:r>
              <a:rPr lang="en-IN" dirty="0" err="1"/>
              <a:t>Uû</a:t>
            </a:r>
            <a:r>
              <a:rPr lang="en-IN" dirty="0"/>
              <a:t>\V</a:t>
            </a:r>
          </a:p>
          <a:p>
            <a:r>
              <a:rPr lang="en-IN" dirty="0"/>
              <a:t>×Õ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AûPkúRu</a:t>
            </a:r>
            <a:r>
              <a:rPr lang="en-IN" dirty="0"/>
              <a:t> Gu Es[</a:t>
            </a:r>
            <a:r>
              <a:rPr lang="en-IN" dirty="0" err="1"/>
              <a:t>j§úX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138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2020-12-18T06:25:31Z</dcterms:modified>
</cp:coreProperties>
</file>