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45E1A-F125-4782-9E4D-5C8CA18199BC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CpXj§u</a:t>
            </a:r>
            <a:r>
              <a:rPr lang="en-IN" dirty="0"/>
              <a:t> </a:t>
            </a:r>
            <a:r>
              <a:rPr lang="en-IN" dirty="0" err="1"/>
              <a:t>RûXYWôn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Es[</a:t>
            </a:r>
            <a:r>
              <a:rPr lang="en-IN" dirty="0" err="1"/>
              <a:t>j§u</a:t>
            </a:r>
            <a:r>
              <a:rPr lang="en-IN" dirty="0"/>
              <a:t> </a:t>
            </a:r>
            <a:r>
              <a:rPr lang="en-IN" dirty="0" err="1"/>
              <a:t>úSVWôn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úLh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3F4F6-9C6F-42B2-90FF-69357E57642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LôVeL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úSôûV</a:t>
            </a:r>
            <a:r>
              <a:rPr lang="en-IN" dirty="0"/>
              <a:t> ¾oód¡\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LYûXVt</a:t>
            </a:r>
            <a:r>
              <a:rPr lang="en-IN" dirty="0"/>
              <a:t>\ </a:t>
            </a:r>
            <a:r>
              <a:rPr lang="en-IN" dirty="0" err="1"/>
              <a:t>YôrdûL«û</a:t>
            </a:r>
            <a:r>
              <a:rPr lang="en-IN" dirty="0"/>
              <a:t>] </a:t>
            </a:r>
            <a:r>
              <a:rPr lang="en-IN" dirty="0" err="1"/>
              <a:t>LojRo</a:t>
            </a:r>
            <a:r>
              <a:rPr lang="en-IN" dirty="0"/>
              <a:t> RÚ¡\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C62CE-EF14-4CD1-BD66-DF3DE507300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Yô</a:t>
            </a:r>
            <a:r>
              <a:rPr lang="en-IN" dirty="0"/>
              <a:t>] ®</a:t>
            </a:r>
            <a:r>
              <a:rPr lang="en-IN" dirty="0" err="1"/>
              <a:t>Úk</a:t>
            </a:r>
            <a:r>
              <a:rPr lang="en-IN" dirty="0"/>
              <a:t>§]</a:t>
            </a:r>
            <a:r>
              <a:rPr lang="en-IN" dirty="0" err="1"/>
              <a:t>Wôn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ÏÓmTj§u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\Ls </a:t>
            </a:r>
            <a:r>
              <a:rPr lang="en-IN" dirty="0" err="1"/>
              <a:t>VôÜm</a:t>
            </a:r>
            <a:r>
              <a:rPr lang="en-IN" dirty="0"/>
              <a:t> A±¡\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20DDA-D809-4831-AAA9-A0D89B6F909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As° </a:t>
            </a:r>
            <a:r>
              <a:rPr lang="en-IN" dirty="0" err="1"/>
              <a:t>AûQlT§úX</a:t>
            </a:r>
            <a:r>
              <a:rPr lang="en-IN" dirty="0"/>
              <a:t> </a:t>
            </a:r>
            <a:r>
              <a:rPr lang="en-IN" dirty="0" err="1"/>
              <a:t>Auû</a:t>
            </a:r>
            <a:r>
              <a:rPr lang="en-IN" dirty="0"/>
              <a:t>]</a:t>
            </a:r>
            <a:r>
              <a:rPr lang="en-IN" dirty="0" err="1"/>
              <a:t>VôÏYôo</a:t>
            </a:r>
            <a:endParaRPr lang="en-IN" dirty="0"/>
          </a:p>
          <a:p>
            <a:r>
              <a:rPr lang="en-IN" dirty="0" err="1"/>
              <a:t>A¥jÕj</a:t>
            </a:r>
            <a:r>
              <a:rPr lang="en-IN" dirty="0"/>
              <a:t> §</a:t>
            </a:r>
            <a:r>
              <a:rPr lang="en-IN" dirty="0" err="1"/>
              <a:t>ÚjÕY§p</a:t>
            </a:r>
            <a:r>
              <a:rPr lang="en-IN" dirty="0"/>
              <a:t> </a:t>
            </a:r>
            <a:r>
              <a:rPr lang="en-IN" dirty="0" err="1"/>
              <a:t>RkûRVôÏYôo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04009-CE29-42B4-B391-1B8A87ABE97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BTjÕd</a:t>
            </a:r>
            <a:r>
              <a:rPr lang="en-IN" dirty="0"/>
              <a:t> </a:t>
            </a:r>
            <a:r>
              <a:rPr lang="en-IN" dirty="0" err="1"/>
              <a:t>LôXj§p</a:t>
            </a:r>
            <a:r>
              <a:rPr lang="en-IN" dirty="0"/>
              <a:t> </a:t>
            </a:r>
            <a:r>
              <a:rPr lang="en-IN" dirty="0" err="1"/>
              <a:t>úRôZ</a:t>
            </a:r>
            <a:r>
              <a:rPr lang="en-IN" dirty="0"/>
              <a:t>]</a:t>
            </a:r>
            <a:r>
              <a:rPr lang="en-IN" dirty="0" err="1"/>
              <a:t>ôÏYôo</a:t>
            </a:r>
            <a:endParaRPr lang="en-IN" dirty="0"/>
          </a:p>
          <a:p>
            <a:r>
              <a:rPr lang="en-IN" dirty="0" err="1"/>
              <a:t>YßûU</a:t>
            </a:r>
            <a:r>
              <a:rPr lang="en-IN" dirty="0"/>
              <a:t> </a:t>
            </a:r>
            <a:r>
              <a:rPr lang="en-IN" dirty="0" err="1"/>
              <a:t>úSWj§p</a:t>
            </a:r>
            <a:r>
              <a:rPr lang="en-IN" dirty="0"/>
              <a:t> Ys[</a:t>
            </a:r>
            <a:r>
              <a:rPr lang="en-IN" dirty="0" err="1"/>
              <a:t>XôÏYôo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DE0E6-574C-4981-95A4-A173B79D3A7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YÚmúTôÕ</a:t>
            </a:r>
            <a:r>
              <a:rPr lang="en-IN" dirty="0"/>
              <a:t> </a:t>
            </a:r>
            <a:r>
              <a:rPr lang="en-IN" dirty="0" err="1"/>
              <a:t>BßRXôYôo</a:t>
            </a:r>
            <a:endParaRPr lang="en-IN" dirty="0"/>
          </a:p>
          <a:p>
            <a:r>
              <a:rPr lang="en-IN" dirty="0"/>
              <a:t>R²ûU«úX §</a:t>
            </a:r>
            <a:r>
              <a:rPr lang="en-IN" dirty="0" err="1"/>
              <a:t>VeÏmúTôÕ</a:t>
            </a:r>
            <a:r>
              <a:rPr lang="en-IN" dirty="0"/>
              <a:t> </a:t>
            </a:r>
            <a:r>
              <a:rPr lang="en-IN" dirty="0" err="1"/>
              <a:t>ÕûQYWôÏYôo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D33DE-D4EC-42DF-A82B-8BB97C58B5E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Lô¬Úú</a:t>
            </a:r>
            <a:r>
              <a:rPr lang="en-IN" dirty="0"/>
              <a:t>[ </a:t>
            </a:r>
            <a:r>
              <a:rPr lang="en-IN" dirty="0" err="1"/>
              <a:t>ãÝmúTôÕ</a:t>
            </a:r>
            <a:r>
              <a:rPr lang="en-IN" dirty="0"/>
              <a:t> </a:t>
            </a:r>
            <a:r>
              <a:rPr lang="en-IN" dirty="0" err="1"/>
              <a:t>ú_ô§BÏYôo</a:t>
            </a:r>
            <a:endParaRPr lang="en-IN" dirty="0"/>
          </a:p>
          <a:p>
            <a:r>
              <a:rPr lang="en-IN" dirty="0" err="1"/>
              <a:t>LXeÏm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TôûR«úX</a:t>
            </a:r>
            <a:r>
              <a:rPr lang="en-IN" dirty="0"/>
              <a:t> </a:t>
            </a:r>
            <a:r>
              <a:rPr lang="en-IN" dirty="0" err="1"/>
              <a:t>LôYXu</a:t>
            </a:r>
            <a:r>
              <a:rPr lang="en-IN" dirty="0"/>
              <a:t> </a:t>
            </a:r>
            <a:r>
              <a:rPr lang="en-IN" dirty="0" err="1"/>
              <a:t>BYôo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65344-8EA6-4AD3-A548-B7BC5C00B18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CpXj§úX</a:t>
            </a:r>
            <a:r>
              <a:rPr lang="en-IN" dirty="0"/>
              <a:t> </a:t>
            </a:r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GpXôYt±úXÙm</a:t>
            </a:r>
            <a:r>
              <a:rPr lang="en-IN" dirty="0"/>
              <a:t> </a:t>
            </a:r>
            <a:r>
              <a:rPr lang="en-IN" dirty="0" err="1"/>
              <a:t>AeÏ</a:t>
            </a:r>
            <a:r>
              <a:rPr lang="en-IN" dirty="0"/>
              <a:t> </a:t>
            </a:r>
            <a:r>
              <a:rPr lang="en-IN" dirty="0" err="1"/>
              <a:t>vúRôj§óWm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3AE6D-C723-4B60-A4C3-A4657AF69DC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CûP®PôUp</a:t>
            </a:r>
            <a:r>
              <a:rPr lang="en-IN" dirty="0"/>
              <a:t> </a:t>
            </a:r>
            <a:r>
              <a:rPr lang="en-IN" dirty="0" err="1"/>
              <a:t>Hù</a:t>
            </a:r>
            <a:r>
              <a:rPr lang="en-IN" dirty="0"/>
              <a:t>\</a:t>
            </a:r>
            <a:r>
              <a:rPr lang="en-IN" dirty="0" err="1"/>
              <a:t>ÓdÏm</a:t>
            </a:r>
            <a:r>
              <a:rPr lang="en-IN" dirty="0"/>
              <a:t> </a:t>
            </a:r>
            <a:r>
              <a:rPr lang="en-IN" dirty="0" err="1"/>
              <a:t>ù_TeLÞm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/>
              <a:t>B®«</a:t>
            </a:r>
            <a:r>
              <a:rPr lang="en-IN" dirty="0" err="1"/>
              <a:t>úX</a:t>
            </a:r>
            <a:r>
              <a:rPr lang="en-IN" dirty="0"/>
              <a:t> ¨û\</a:t>
            </a:r>
            <a:r>
              <a:rPr lang="en-IN" dirty="0" err="1"/>
              <a:t>k§ÚdÏm</a:t>
            </a:r>
            <a:r>
              <a:rPr lang="en-IN" dirty="0"/>
              <a:t> </a:t>
            </a:r>
            <a:r>
              <a:rPr lang="en-IN" dirty="0" err="1"/>
              <a:t>AàTYm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59031-4792-42D6-978D-A72FEAAE569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 </a:t>
            </a:r>
            <a:r>
              <a:rPr lang="en-IN" dirty="0" err="1"/>
              <a:t>TÓdûL«úX</a:t>
            </a:r>
            <a:r>
              <a:rPr lang="en-IN" dirty="0"/>
              <a:t> </a:t>
            </a:r>
            <a:r>
              <a:rPr lang="en-IN" dirty="0" err="1"/>
              <a:t>ûYj§VWôÏYôo</a:t>
            </a:r>
            <a:endParaRPr lang="en-IN" dirty="0"/>
          </a:p>
          <a:p>
            <a:r>
              <a:rPr lang="en-IN" dirty="0" err="1"/>
              <a:t>úYRû</a:t>
            </a:r>
            <a:r>
              <a:rPr lang="en-IN" dirty="0"/>
              <a:t>]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U]</a:t>
            </a:r>
            <a:r>
              <a:rPr lang="en-IN" dirty="0" err="1"/>
              <a:t>ÕÚÏYôo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175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2020-12-18T06:32:14Z</dcterms:modified>
</cp:coreProperties>
</file>