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62A06-C09A-497B-894F-A695057D62B8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BWô§dÏm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Rl</a:t>
            </a:r>
            <a:r>
              <a:rPr lang="en-IN" dirty="0"/>
              <a:t>×®dL </a:t>
            </a:r>
            <a:r>
              <a:rPr lang="en-IN" dirty="0" err="1"/>
              <a:t>YpXYo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603E3-81F8-4940-8FF5-DD14ADB9486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AYo</a:t>
            </a:r>
            <a:r>
              <a:rPr lang="es-ES" dirty="0"/>
              <a:t> </a:t>
            </a:r>
            <a:r>
              <a:rPr lang="es-ES" dirty="0" err="1"/>
              <a:t>ËYàs</a:t>
            </a:r>
            <a:r>
              <a:rPr lang="es-ES" dirty="0"/>
              <a:t>[Yo </a:t>
            </a:r>
            <a:r>
              <a:rPr lang="es-ES" dirty="0" err="1"/>
              <a:t>YpXûU</a:t>
            </a:r>
            <a:r>
              <a:rPr lang="es-ES" dirty="0"/>
              <a:t> Es[Yo</a:t>
            </a:r>
          </a:p>
          <a:p>
            <a:r>
              <a:rPr lang="en-IN" dirty="0" err="1"/>
              <a:t>úStßm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ôRYo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27EDC-FDC6-4AA2-AB0B-CD7C2814C86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G¬Ùm</a:t>
            </a:r>
            <a:r>
              <a:rPr lang="en-IN" dirty="0"/>
              <a:t> </a:t>
            </a:r>
            <a:r>
              <a:rPr lang="en-IN" dirty="0" err="1"/>
              <a:t>ãû</a:t>
            </a:r>
            <a:r>
              <a:rPr lang="en-IN" dirty="0"/>
              <a:t>[</a:t>
            </a:r>
            <a:r>
              <a:rPr lang="en-IN" dirty="0" err="1"/>
              <a:t>úV</a:t>
            </a:r>
            <a:r>
              <a:rPr lang="en-IN" dirty="0"/>
              <a:t> HÝ </a:t>
            </a:r>
            <a:r>
              <a:rPr lang="en-IN" dirty="0" err="1"/>
              <a:t>UPeÏ</a:t>
            </a:r>
            <a:r>
              <a:rPr lang="en-IN" dirty="0"/>
              <a:t> </a:t>
            </a:r>
            <a:r>
              <a:rPr lang="en-IN" dirty="0" err="1"/>
              <a:t>G¬k§hPôÛm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Rl</a:t>
            </a:r>
            <a:r>
              <a:rPr lang="en-IN" dirty="0"/>
              <a:t>×®dL </a:t>
            </a:r>
            <a:r>
              <a:rPr lang="en-IN" dirty="0" err="1"/>
              <a:t>YpXYo</a:t>
            </a:r>
            <a:r>
              <a:rPr lang="en-IN" dirty="0"/>
              <a:t> -2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B5CAB-9453-46C4-9A72-92FF699DDB6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eL</a:t>
            </a:r>
            <a:r>
              <a:rPr lang="en-IN" dirty="0"/>
              <a:t> </a:t>
            </a:r>
            <a:r>
              <a:rPr lang="en-IN" dirty="0" err="1"/>
              <a:t>ùL©úV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Th£dL</a:t>
            </a:r>
            <a:r>
              <a:rPr lang="en-IN" dirty="0"/>
              <a:t> </a:t>
            </a:r>
            <a:r>
              <a:rPr lang="en-IN" dirty="0" err="1"/>
              <a:t>YkRôÛm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Rl</a:t>
            </a:r>
            <a:r>
              <a:rPr lang="en-IN" dirty="0"/>
              <a:t>×®dL </a:t>
            </a:r>
            <a:r>
              <a:rPr lang="en-IN" dirty="0" err="1"/>
              <a:t>YpXYo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51536-9C1E-4F22-9BA2-3AC602D9A78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úVôoRôu</a:t>
            </a:r>
            <a:r>
              <a:rPr lang="en-IN" dirty="0"/>
              <a:t> </a:t>
            </a:r>
            <a:r>
              <a:rPr lang="en-IN" dirty="0" err="1"/>
              <a:t>S§úV</a:t>
            </a:r>
            <a:r>
              <a:rPr lang="en-IN" dirty="0"/>
              <a:t> Gu </a:t>
            </a:r>
            <a:r>
              <a:rPr lang="en-IN" dirty="0" err="1"/>
              <a:t>Øuú</a:t>
            </a:r>
            <a:r>
              <a:rPr lang="en-IN" dirty="0"/>
              <a:t>] </a:t>
            </a:r>
            <a:r>
              <a:rPr lang="en-IN" dirty="0" err="1"/>
              <a:t>YkRôÛm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 ©[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SPjR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YpXYo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C675A-8B98-4B10-B1E2-856240D2AE1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G¬úLô</a:t>
            </a:r>
            <a:r>
              <a:rPr lang="en-IN" dirty="0"/>
              <a:t> </a:t>
            </a:r>
            <a:r>
              <a:rPr lang="en-IN" dirty="0" err="1"/>
              <a:t>úLôhûPúV</a:t>
            </a:r>
            <a:r>
              <a:rPr lang="en-IN" dirty="0"/>
              <a:t> </a:t>
            </a:r>
            <a:r>
              <a:rPr lang="en-IN" dirty="0" err="1"/>
              <a:t>RûPVôn</a:t>
            </a:r>
            <a:r>
              <a:rPr lang="en-IN" dirty="0"/>
              <a:t> ¨u\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C¥jÕ</a:t>
            </a:r>
            <a:r>
              <a:rPr lang="en-IN" dirty="0"/>
              <a:t> </a:t>
            </a:r>
            <a:r>
              <a:rPr lang="en-IN" dirty="0" err="1"/>
              <a:t>ùSôßdL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YpXYo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C550F-7675-40B4-B957-97CAD7A3322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ùTôpXô</a:t>
            </a:r>
            <a:r>
              <a:rPr lang="en-IN" dirty="0"/>
              <a:t> </a:t>
            </a:r>
            <a:r>
              <a:rPr lang="en-IN" dirty="0" err="1"/>
              <a:t>NôjRôú</a:t>
            </a:r>
            <a:r>
              <a:rPr lang="en-IN" dirty="0"/>
              <a:t>]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G§ojÕ</a:t>
            </a:r>
            <a:r>
              <a:rPr lang="en-IN" dirty="0"/>
              <a:t> ¨u\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 ®</a:t>
            </a:r>
            <a:r>
              <a:rPr lang="en-IN" dirty="0" err="1"/>
              <a:t>Wh¥V¥dL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YpXYo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95AFC-7383-4E01-93DD-FB1FABD514B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YßûU</a:t>
            </a:r>
            <a:r>
              <a:rPr lang="en-IN" dirty="0"/>
              <a:t> ®</a:t>
            </a:r>
            <a:r>
              <a:rPr lang="en-IN" dirty="0" err="1"/>
              <a:t>Vô§úV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RôdL</a:t>
            </a:r>
            <a:r>
              <a:rPr lang="en-IN" dirty="0"/>
              <a:t> </a:t>
            </a:r>
            <a:r>
              <a:rPr lang="en-IN" dirty="0" err="1"/>
              <a:t>YkRôÛm</a:t>
            </a:r>
            <a:r>
              <a:rPr lang="en-IN" dirty="0"/>
              <a:t> </a:t>
            </a:r>
          </a:p>
          <a:p>
            <a:r>
              <a:rPr lang="en-IN" dirty="0" err="1"/>
              <a:t>Guû</a:t>
            </a:r>
            <a:r>
              <a:rPr lang="en-IN" dirty="0"/>
              <a:t>] ®</a:t>
            </a:r>
            <a:r>
              <a:rPr lang="en-IN" dirty="0" err="1"/>
              <a:t>Ó®jÕ</a:t>
            </a:r>
            <a:r>
              <a:rPr lang="en-IN" dirty="0"/>
              <a:t> </a:t>
            </a:r>
            <a:r>
              <a:rPr lang="en-IN" dirty="0" err="1"/>
              <a:t>LôdL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YpXYo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135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2020-12-18T06:41:13Z</dcterms:modified>
</cp:coreProperties>
</file>