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665F1F-45F4-4DF6-9C9C-89119699CE6A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A§NVm</a:t>
            </a:r>
            <a:r>
              <a:rPr lang="en-IN" dirty="0"/>
              <a:t> </a:t>
            </a:r>
            <a:r>
              <a:rPr lang="en-IN" dirty="0" err="1"/>
              <a:t>LôQf</a:t>
            </a:r>
            <a:r>
              <a:rPr lang="en-IN" dirty="0"/>
              <a:t> </a:t>
            </a:r>
            <a:r>
              <a:rPr lang="en-IN" dirty="0" err="1"/>
              <a:t>ùNnúYu</a:t>
            </a:r>
            <a:endParaRPr lang="en-IN" dirty="0"/>
          </a:p>
          <a:p>
            <a:r>
              <a:rPr lang="en-IN" dirty="0"/>
              <a:t>¿ </a:t>
            </a:r>
            <a:r>
              <a:rPr lang="en-IN" dirty="0" err="1"/>
              <a:t>At×Rm</a:t>
            </a:r>
            <a:r>
              <a:rPr lang="en-IN" dirty="0"/>
              <a:t> </a:t>
            </a:r>
            <a:r>
              <a:rPr lang="en-IN" dirty="0" err="1"/>
              <a:t>Li¥ÓYôn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DD114E-0614-4080-8CC6-E074E4B54AB8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/>
              <a:t>Y]</a:t>
            </a:r>
            <a:r>
              <a:rPr lang="es-ES" dirty="0" err="1"/>
              <a:t>ôk§WúU</a:t>
            </a:r>
            <a:r>
              <a:rPr lang="es-ES" dirty="0"/>
              <a:t> </a:t>
            </a:r>
            <a:r>
              <a:rPr lang="es-ES" dirty="0" err="1"/>
              <a:t>Y¯Vôn</a:t>
            </a:r>
            <a:r>
              <a:rPr lang="es-ES" dirty="0"/>
              <a:t> </a:t>
            </a:r>
            <a:r>
              <a:rPr lang="es-ES" dirty="0" err="1"/>
              <a:t>YkRôÛm</a:t>
            </a:r>
            <a:endParaRPr lang="es-ES" dirty="0"/>
          </a:p>
          <a:p>
            <a:r>
              <a:rPr lang="pl-PL" dirty="0"/>
              <a:t>YpXY¬u LWúU SPj§ÓúU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0DE9F7-1561-4513-834D-DAC46276A462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Guß</a:t>
            </a:r>
            <a:r>
              <a:rPr lang="en-IN" dirty="0"/>
              <a:t> </a:t>
            </a:r>
            <a:r>
              <a:rPr lang="en-IN" dirty="0" err="1"/>
              <a:t>YôdL°jRôo</a:t>
            </a:r>
            <a:r>
              <a:rPr lang="en-IN" dirty="0"/>
              <a:t> </a:t>
            </a:r>
            <a:r>
              <a:rPr lang="en-IN" dirty="0" err="1"/>
              <a:t>úRYu</a:t>
            </a:r>
            <a:endParaRPr lang="en-IN" dirty="0"/>
          </a:p>
          <a:p>
            <a:r>
              <a:rPr lang="en-IN" dirty="0" err="1"/>
              <a:t>Cuß</a:t>
            </a:r>
            <a:r>
              <a:rPr lang="en-IN" dirty="0"/>
              <a:t> ¨û\</a:t>
            </a:r>
            <a:r>
              <a:rPr lang="en-IN" dirty="0" err="1"/>
              <a:t>úYt</a:t>
            </a:r>
            <a:r>
              <a:rPr lang="en-IN" dirty="0"/>
              <a:t>\ </a:t>
            </a:r>
            <a:r>
              <a:rPr lang="en-IN" dirty="0" err="1"/>
              <a:t>YkÕ®hPôo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9DB0D8-0585-4012-B9AC-99DD6B29DA64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/>
              <a:t>Y¯ §\</a:t>
            </a:r>
            <a:r>
              <a:rPr lang="es-ES" dirty="0" err="1"/>
              <a:t>dÏm</a:t>
            </a:r>
            <a:r>
              <a:rPr lang="es-ES" dirty="0"/>
              <a:t> </a:t>
            </a:r>
            <a:r>
              <a:rPr lang="es-ES" dirty="0" err="1"/>
              <a:t>A§NVm</a:t>
            </a:r>
            <a:r>
              <a:rPr lang="es-ES" dirty="0"/>
              <a:t> </a:t>
            </a:r>
            <a:r>
              <a:rPr lang="es-ES" dirty="0" err="1"/>
              <a:t>SPk§ÓúU</a:t>
            </a:r>
            <a:endParaRPr lang="es-ES" dirty="0"/>
          </a:p>
          <a:p>
            <a:r>
              <a:rPr lang="en-IN" dirty="0" err="1"/>
              <a:t>ùNeLPÛm</a:t>
            </a:r>
            <a:r>
              <a:rPr lang="en-IN" dirty="0"/>
              <a:t> ©[</a:t>
            </a:r>
            <a:r>
              <a:rPr lang="en-IN" dirty="0" err="1"/>
              <a:t>kúR</a:t>
            </a:r>
            <a:r>
              <a:rPr lang="en-IN" dirty="0"/>
              <a:t> Y¯®</a:t>
            </a:r>
            <a:r>
              <a:rPr lang="en-IN" dirty="0" err="1"/>
              <a:t>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882A40-001A-4DD1-9DF0-B90A445FEE1A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RûPLù</a:t>
            </a:r>
            <a:r>
              <a:rPr lang="en-IN" dirty="0"/>
              <a:t>[</a:t>
            </a:r>
            <a:r>
              <a:rPr lang="en-IN" dirty="0" err="1"/>
              <a:t>pXôm</a:t>
            </a:r>
            <a:r>
              <a:rPr lang="en-IN" dirty="0"/>
              <a:t> </a:t>
            </a:r>
            <a:r>
              <a:rPr lang="en-IN" dirty="0" err="1"/>
              <a:t>RLokúR</a:t>
            </a:r>
            <a:r>
              <a:rPr lang="en-IN" dirty="0"/>
              <a:t> </a:t>
            </a:r>
            <a:r>
              <a:rPr lang="en-IN" dirty="0" err="1"/>
              <a:t>úTôÏúU</a:t>
            </a:r>
            <a:endParaRPr lang="en-IN" dirty="0"/>
          </a:p>
          <a:p>
            <a:r>
              <a:rPr lang="en-IN" dirty="0" err="1"/>
              <a:t>CûPgNùXpXôm</a:t>
            </a:r>
            <a:r>
              <a:rPr lang="en-IN" dirty="0"/>
              <a:t> </a:t>
            </a:r>
            <a:r>
              <a:rPr lang="en-IN" dirty="0" err="1"/>
              <a:t>Cuß</a:t>
            </a:r>
            <a:r>
              <a:rPr lang="en-IN" dirty="0"/>
              <a:t> </a:t>
            </a:r>
            <a:r>
              <a:rPr lang="en-IN" dirty="0" err="1"/>
              <a:t>Uû</a:t>
            </a:r>
            <a:r>
              <a:rPr lang="en-IN" dirty="0"/>
              <a:t>\</a:t>
            </a:r>
            <a:r>
              <a:rPr lang="en-IN" dirty="0" err="1"/>
              <a:t>k§ÓúU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A47030-EB84-4320-9688-B82871E1BB3D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Ïû</a:t>
            </a:r>
            <a:r>
              <a:rPr lang="en-IN" dirty="0"/>
              <a:t>\</a:t>
            </a:r>
            <a:r>
              <a:rPr lang="en-IN" dirty="0" err="1"/>
              <a:t>Lù</a:t>
            </a:r>
            <a:r>
              <a:rPr lang="en-IN" dirty="0"/>
              <a:t>[</a:t>
            </a:r>
            <a:r>
              <a:rPr lang="en-IN" dirty="0" err="1"/>
              <a:t>pXôm</a:t>
            </a:r>
            <a:r>
              <a:rPr lang="en-IN" dirty="0"/>
              <a:t> ¨û\</a:t>
            </a:r>
            <a:r>
              <a:rPr lang="en-IN" dirty="0" err="1"/>
              <a:t>YôÏm</a:t>
            </a:r>
            <a:r>
              <a:rPr lang="en-IN" dirty="0"/>
              <a:t> </a:t>
            </a:r>
            <a:r>
              <a:rPr lang="en-IN" dirty="0" err="1"/>
              <a:t>A§NVúU</a:t>
            </a:r>
            <a:endParaRPr lang="en-IN" dirty="0"/>
          </a:p>
          <a:p>
            <a:r>
              <a:rPr lang="en-IN" dirty="0" err="1"/>
              <a:t>Cû</a:t>
            </a:r>
            <a:r>
              <a:rPr lang="en-IN" dirty="0"/>
              <a:t>\UL]</a:t>
            </a:r>
            <a:r>
              <a:rPr lang="en-IN" dirty="0" err="1"/>
              <a:t>ôm</a:t>
            </a:r>
            <a:r>
              <a:rPr lang="en-IN" dirty="0"/>
              <a:t> </a:t>
            </a:r>
            <a:r>
              <a:rPr lang="en-IN" dirty="0" err="1"/>
              <a:t>CúVÑYôp</a:t>
            </a:r>
            <a:r>
              <a:rPr lang="en-IN" dirty="0"/>
              <a:t> </a:t>
            </a:r>
            <a:r>
              <a:rPr lang="en-IN" dirty="0" err="1"/>
              <a:t>SPk§ÓúU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C9C226-8FA5-4895-95B5-001E0B3CCF31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YôûRùVpXôm</a:t>
            </a:r>
            <a:r>
              <a:rPr lang="en-IN" dirty="0"/>
              <a:t> </a:t>
            </a:r>
            <a:r>
              <a:rPr lang="en-IN" dirty="0" err="1"/>
              <a:t>Uû</a:t>
            </a:r>
            <a:r>
              <a:rPr lang="en-IN" dirty="0"/>
              <a:t>\</a:t>
            </a:r>
            <a:r>
              <a:rPr lang="en-IN" dirty="0" err="1"/>
              <a:t>kúR</a:t>
            </a:r>
            <a:r>
              <a:rPr lang="en-IN" dirty="0"/>
              <a:t> </a:t>
            </a:r>
            <a:r>
              <a:rPr lang="en-IN" dirty="0" err="1"/>
              <a:t>úTôÏúU</a:t>
            </a:r>
            <a:endParaRPr lang="en-IN" dirty="0"/>
          </a:p>
          <a:p>
            <a:r>
              <a:rPr lang="en-IN" dirty="0" err="1"/>
              <a:t>TôûRùVpXôm</a:t>
            </a:r>
            <a:r>
              <a:rPr lang="en-IN" dirty="0"/>
              <a:t> </a:t>
            </a:r>
            <a:r>
              <a:rPr lang="en-IN" dirty="0" err="1"/>
              <a:t>ùSnVôn</a:t>
            </a:r>
            <a:r>
              <a:rPr lang="en-IN" dirty="0"/>
              <a:t> </a:t>
            </a:r>
            <a:r>
              <a:rPr lang="en-IN" dirty="0" err="1"/>
              <a:t>ùTô¯k§ÓúU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4CAB6A-10B9-42F4-A1D6-0E3D1587866F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NjÕÚûY</a:t>
            </a:r>
            <a:r>
              <a:rPr lang="en-IN" dirty="0"/>
              <a:t> </a:t>
            </a:r>
            <a:r>
              <a:rPr lang="en-IN" dirty="0" err="1"/>
              <a:t>úUtùLôsÞm</a:t>
            </a:r>
            <a:r>
              <a:rPr lang="en-IN" dirty="0"/>
              <a:t> </a:t>
            </a:r>
            <a:r>
              <a:rPr lang="en-IN" dirty="0" err="1"/>
              <a:t>A§NVúU</a:t>
            </a:r>
            <a:endParaRPr lang="en-IN" dirty="0"/>
          </a:p>
          <a:p>
            <a:r>
              <a:rPr lang="en-IN" dirty="0"/>
              <a:t>¨</a:t>
            </a:r>
            <a:r>
              <a:rPr lang="en-IN" dirty="0" err="1"/>
              <a:t>fNVUôn</a:t>
            </a:r>
            <a:r>
              <a:rPr lang="en-IN" dirty="0"/>
              <a:t> </a:t>
            </a:r>
            <a:r>
              <a:rPr lang="en-IN" dirty="0" err="1"/>
              <a:t>Cuú</a:t>
            </a:r>
            <a:r>
              <a:rPr lang="en-IN" dirty="0"/>
              <a:t>\ </a:t>
            </a:r>
            <a:r>
              <a:rPr lang="en-IN" dirty="0" err="1"/>
              <a:t>SPk§ÓúU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3BA9B6-A6B2-4B61-932E-2C8097489300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LojRo</a:t>
            </a:r>
            <a:r>
              <a:rPr lang="en-IN" dirty="0"/>
              <a:t> ¨</a:t>
            </a:r>
            <a:r>
              <a:rPr lang="en-IN" dirty="0" err="1"/>
              <a:t>uú</a:t>
            </a:r>
            <a:r>
              <a:rPr lang="en-IN" dirty="0"/>
              <a:t>\ </a:t>
            </a:r>
            <a:r>
              <a:rPr lang="en-IN" dirty="0" err="1"/>
              <a:t>ÙjRm</a:t>
            </a:r>
            <a:r>
              <a:rPr lang="en-IN" dirty="0"/>
              <a:t> </a:t>
            </a:r>
            <a:r>
              <a:rPr lang="en-IN" dirty="0" err="1"/>
              <a:t>ùNnYôúW</a:t>
            </a:r>
            <a:endParaRPr lang="en-IN" dirty="0"/>
          </a:p>
          <a:p>
            <a:r>
              <a:rPr lang="en-IN" dirty="0"/>
              <a:t>E]</a:t>
            </a:r>
            <a:r>
              <a:rPr lang="en-IN" dirty="0" err="1"/>
              <a:t>dùL§Wô</a:t>
            </a:r>
            <a:r>
              <a:rPr lang="en-IN" dirty="0"/>
              <a:t>] </a:t>
            </a:r>
            <a:r>
              <a:rPr lang="en-IN" dirty="0" err="1"/>
              <a:t>BÙRm</a:t>
            </a:r>
            <a:r>
              <a:rPr lang="en-IN" dirty="0"/>
              <a:t> </a:t>
            </a:r>
            <a:r>
              <a:rPr lang="en-IN" dirty="0" err="1"/>
              <a:t>YôndLôúR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B0BD02-D1E1-4113-8071-ECC60EDBBF9B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Y¯SPjÕm</a:t>
            </a:r>
            <a:r>
              <a:rPr lang="es-ES" dirty="0"/>
              <a:t> </a:t>
            </a:r>
            <a:r>
              <a:rPr lang="es-ES" dirty="0" err="1"/>
              <a:t>A§NVm</a:t>
            </a:r>
            <a:r>
              <a:rPr lang="es-ES" dirty="0"/>
              <a:t> </a:t>
            </a:r>
            <a:r>
              <a:rPr lang="es-ES" dirty="0" err="1"/>
              <a:t>SPk§ÓúU</a:t>
            </a:r>
            <a:endParaRPr lang="es-ES" dirty="0"/>
          </a:p>
          <a:p>
            <a:r>
              <a:rPr lang="en-IN" dirty="0" err="1"/>
              <a:t>Lô¬Ú°p</a:t>
            </a:r>
            <a:r>
              <a:rPr lang="en-IN" dirty="0"/>
              <a:t> </a:t>
            </a:r>
            <a:r>
              <a:rPr lang="en-IN" dirty="0" err="1"/>
              <a:t>úTùWô</a:t>
            </a:r>
            <a:r>
              <a:rPr lang="en-IN" dirty="0"/>
              <a:t>° </a:t>
            </a:r>
            <a:r>
              <a:rPr lang="en-IN" dirty="0" err="1"/>
              <a:t>Å£ÓúU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1475</TotalTime>
  <Words>150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2020-12-18T06:52:28Z</dcterms:modified>
</cp:coreProperties>
</file>