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019C2-0F2B-4469-BB43-CB6C5951EA81}"/>
              </a:ext>
            </a:extLst>
          </p:cNvPr>
          <p:cNvSpPr txBox="1"/>
          <p:nvPr/>
        </p:nvSpPr>
        <p:spPr>
          <a:xfrm>
            <a:off x="0" y="5406356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E]dÏsú[ CÚd¡u\ - Eu</a:t>
            </a:r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ùT¬VYúW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16A11-BF58-4863-8439-4A01286193E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úNû</a:t>
            </a:r>
            <a:r>
              <a:rPr lang="en-IN" dirty="0"/>
              <a:t>]«u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CÚd¡u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úNRªu</a:t>
            </a:r>
            <a:r>
              <a:rPr lang="en-IN" dirty="0"/>
              <a:t>± </a:t>
            </a:r>
            <a:r>
              <a:rPr lang="en-IN" dirty="0" err="1"/>
              <a:t>LôlTôo</a:t>
            </a:r>
            <a:r>
              <a:rPr lang="en-IN" dirty="0"/>
              <a:t> </a:t>
            </a:r>
            <a:r>
              <a:rPr lang="en-IN" dirty="0" err="1"/>
              <a:t>LXeLôúR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EEDAAB-4ECE-41AF-AD92-A3711C1F5B2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UÕWUô</a:t>
            </a:r>
            <a:r>
              <a:rPr lang="en-IN" dirty="0"/>
              <a:t>] </a:t>
            </a:r>
            <a:r>
              <a:rPr lang="en-IN" dirty="0" err="1"/>
              <a:t>YôrÜ</a:t>
            </a:r>
            <a:r>
              <a:rPr lang="en-IN" dirty="0"/>
              <a:t> </a:t>
            </a:r>
            <a:r>
              <a:rPr lang="en-IN" dirty="0" err="1"/>
              <a:t>LNlTô</a:t>
            </a:r>
            <a:r>
              <a:rPr lang="en-IN" dirty="0"/>
              <a:t>]</a:t>
            </a:r>
            <a:r>
              <a:rPr lang="en-IN" dirty="0" err="1"/>
              <a:t>úRô</a:t>
            </a:r>
            <a:endParaRPr lang="en-IN" dirty="0"/>
          </a:p>
          <a:p>
            <a:r>
              <a:rPr lang="en-IN" dirty="0" err="1"/>
              <a:t>J°YÚm</a:t>
            </a:r>
            <a:r>
              <a:rPr lang="en-IN" dirty="0"/>
              <a:t> </a:t>
            </a:r>
            <a:r>
              <a:rPr lang="en-IN" dirty="0" err="1"/>
              <a:t>úSWm</a:t>
            </a:r>
            <a:r>
              <a:rPr lang="en-IN" dirty="0"/>
              <a:t> CÚ[ô]</a:t>
            </a:r>
            <a:r>
              <a:rPr lang="en-IN" dirty="0" err="1"/>
              <a:t>úRô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F7942-D288-4E1B-8D7C-6F4C8544CE3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ËYàs</a:t>
            </a:r>
            <a:r>
              <a:rPr lang="en-IN" dirty="0"/>
              <a:t>[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CÚd¡u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VôûYÙm</a:t>
            </a:r>
            <a:r>
              <a:rPr lang="en-IN" dirty="0"/>
              <a:t> </a:t>
            </a:r>
            <a:r>
              <a:rPr lang="en-IN" dirty="0" err="1"/>
              <a:t>ùNnYôo</a:t>
            </a:r>
            <a:r>
              <a:rPr lang="en-IN" dirty="0"/>
              <a:t> </a:t>
            </a:r>
            <a:r>
              <a:rPr lang="en-IN" dirty="0" err="1"/>
              <a:t>LXeLôúR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273A4-03CA-4A9A-947B-E5CDA97E7F6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¿ A±VôRÕm E]dÏ GhPôRÕUô]</a:t>
            </a:r>
          </a:p>
          <a:p>
            <a:r>
              <a:rPr lang="en-IN" dirty="0" err="1"/>
              <a:t>ùT¬V</a:t>
            </a:r>
            <a:r>
              <a:rPr lang="en-IN" dirty="0"/>
              <a:t> </a:t>
            </a:r>
            <a:r>
              <a:rPr lang="en-IN" dirty="0" err="1"/>
              <a:t>Lô¬VeLs</a:t>
            </a:r>
            <a:r>
              <a:rPr lang="en-IN" dirty="0"/>
              <a:t> </a:t>
            </a:r>
            <a:r>
              <a:rPr lang="en-IN" dirty="0" err="1"/>
              <a:t>ùNn§ÓYôo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F06A2-F660-42F5-BB80-025EA1C3760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ùTÚùYs[m úUô§ A¥d¡u\úRô</a:t>
            </a:r>
          </a:p>
          <a:p>
            <a:r>
              <a:rPr lang="en-IN" dirty="0" err="1"/>
              <a:t>ùTÚeLôtß</a:t>
            </a:r>
            <a:r>
              <a:rPr lang="en-IN" dirty="0"/>
              <a:t> TPÏ </a:t>
            </a:r>
            <a:r>
              <a:rPr lang="en-IN" dirty="0" err="1"/>
              <a:t>R®d¡u</a:t>
            </a:r>
            <a:r>
              <a:rPr lang="en-IN" dirty="0"/>
              <a:t>\</a:t>
            </a:r>
            <a:r>
              <a:rPr lang="en-IN" dirty="0" err="1"/>
              <a:t>úRô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597FA-87C7-48CF-94B9-4EE97486197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ùT¬VYo</a:t>
            </a:r>
            <a:r>
              <a:rPr lang="en-IN" dirty="0"/>
              <a:t> E]</a:t>
            </a:r>
            <a:r>
              <a:rPr lang="en-IN" dirty="0" err="1"/>
              <a:t>dÏsú</a:t>
            </a:r>
            <a:r>
              <a:rPr lang="en-IN" dirty="0"/>
              <a:t>[ </a:t>
            </a:r>
            <a:r>
              <a:rPr lang="en-IN" dirty="0" err="1"/>
              <a:t>CÚd¡u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TôojÕ</a:t>
            </a:r>
            <a:r>
              <a:rPr lang="en-IN" dirty="0"/>
              <a:t> </a:t>
            </a:r>
            <a:r>
              <a:rPr lang="en-IN" dirty="0" err="1"/>
              <a:t>ùLôsYôo</a:t>
            </a:r>
            <a:r>
              <a:rPr lang="en-IN" dirty="0"/>
              <a:t> ¿ </a:t>
            </a:r>
            <a:r>
              <a:rPr lang="en-IN" dirty="0" err="1"/>
              <a:t>LXeLôúR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31BAC5-C14F-43FB-96A3-2A8F8B32E83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Sm©dûL«pXô</a:t>
            </a:r>
            <a:r>
              <a:rPr lang="en-IN" dirty="0"/>
              <a:t> ¨</a:t>
            </a:r>
            <a:r>
              <a:rPr lang="en-IN" dirty="0" err="1"/>
              <a:t>ûXVô</a:t>
            </a:r>
            <a:r>
              <a:rPr lang="en-IN" dirty="0"/>
              <a:t>]</a:t>
            </a:r>
            <a:r>
              <a:rPr lang="en-IN" dirty="0" err="1"/>
              <a:t>úRô</a:t>
            </a:r>
            <a:endParaRPr lang="en-IN" dirty="0"/>
          </a:p>
          <a:p>
            <a:r>
              <a:rPr lang="pt-BR" dirty="0"/>
              <a:t>®ÑYôNm Eu²p Ïû\Yô]úRô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3A084-DECE-4356-BA45-5D1A7B0504A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At×Ro</a:t>
            </a:r>
            <a:r>
              <a:rPr lang="en-IN" dirty="0"/>
              <a:t> E]</a:t>
            </a:r>
            <a:r>
              <a:rPr lang="en-IN" dirty="0" err="1"/>
              <a:t>dÏsú</a:t>
            </a:r>
            <a:r>
              <a:rPr lang="en-IN" dirty="0"/>
              <a:t>[ </a:t>
            </a:r>
            <a:r>
              <a:rPr lang="en-IN" dirty="0" err="1"/>
              <a:t>CÚd¡u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A§NVm</a:t>
            </a:r>
            <a:r>
              <a:rPr lang="en-IN" dirty="0"/>
              <a:t> </a:t>
            </a:r>
            <a:r>
              <a:rPr lang="en-IN" dirty="0" err="1"/>
              <a:t>ùNnYôo</a:t>
            </a:r>
            <a:r>
              <a:rPr lang="en-IN" dirty="0"/>
              <a:t> </a:t>
            </a:r>
            <a:r>
              <a:rPr lang="en-IN" dirty="0" err="1"/>
              <a:t>LXeLôúR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261CE0-109E-4867-9F69-B125899B898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ãr¨ûXùVpXôm</a:t>
            </a:r>
            <a:r>
              <a:rPr lang="en-IN" dirty="0"/>
              <a:t> </a:t>
            </a:r>
            <a:r>
              <a:rPr lang="en-IN" dirty="0" err="1"/>
              <a:t>G§Wô</a:t>
            </a:r>
            <a:r>
              <a:rPr lang="en-IN" dirty="0"/>
              <a:t>]</a:t>
            </a:r>
            <a:r>
              <a:rPr lang="en-IN" dirty="0" err="1"/>
              <a:t>úRô</a:t>
            </a:r>
            <a:endParaRPr lang="en-IN" dirty="0"/>
          </a:p>
          <a:p>
            <a:r>
              <a:rPr lang="en-IN" dirty="0" err="1"/>
              <a:t>Ñt</a:t>
            </a:r>
            <a:r>
              <a:rPr lang="en-IN" dirty="0"/>
              <a:t>\</a:t>
            </a:r>
            <a:r>
              <a:rPr lang="en-IN" dirty="0" err="1"/>
              <a:t>jRôo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TûLVô</a:t>
            </a:r>
            <a:r>
              <a:rPr lang="en-IN" dirty="0"/>
              <a:t>]</a:t>
            </a:r>
            <a:r>
              <a:rPr lang="en-IN" dirty="0" err="1"/>
              <a:t>ôúWô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54871-7A40-4FAC-8F25-407344B7DE8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YpXYo</a:t>
            </a:r>
            <a:r>
              <a:rPr lang="en-IN" dirty="0"/>
              <a:t> E]</a:t>
            </a:r>
            <a:r>
              <a:rPr lang="en-IN" dirty="0" err="1"/>
              <a:t>dÏsú</a:t>
            </a:r>
            <a:r>
              <a:rPr lang="en-IN" dirty="0"/>
              <a:t>[ </a:t>
            </a:r>
            <a:r>
              <a:rPr lang="en-IN" dirty="0" err="1"/>
              <a:t>CÚd¡u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YXdLWm</a:t>
            </a:r>
            <a:r>
              <a:rPr lang="en-IN" dirty="0"/>
              <a:t> </a:t>
            </a:r>
            <a:r>
              <a:rPr lang="en-IN" dirty="0" err="1"/>
              <a:t>RôeÏYôo</a:t>
            </a:r>
            <a:r>
              <a:rPr lang="en-IN" dirty="0"/>
              <a:t> </a:t>
            </a:r>
            <a:r>
              <a:rPr lang="en-IN" dirty="0" err="1"/>
              <a:t>LXeLôúR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5D64E6-6706-4E3A-B84C-2CB899A4A05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ùNeLPp</a:t>
            </a:r>
            <a:r>
              <a:rPr lang="en-IN" dirty="0"/>
              <a:t> E]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Øu</a:t>
            </a:r>
            <a:r>
              <a:rPr lang="en-IN" dirty="0"/>
              <a:t>]ô]</a:t>
            </a:r>
            <a:r>
              <a:rPr lang="en-IN" dirty="0" err="1"/>
              <a:t>úRô</a:t>
            </a:r>
            <a:endParaRPr lang="en-IN" dirty="0"/>
          </a:p>
          <a:p>
            <a:r>
              <a:rPr lang="en-IN" dirty="0" err="1"/>
              <a:t>úNû</a:t>
            </a:r>
            <a:r>
              <a:rPr lang="en-IN" dirty="0"/>
              <a:t>]Ls </a:t>
            </a:r>
            <a:r>
              <a:rPr lang="en-IN" dirty="0" err="1"/>
              <a:t>GpXôm</a:t>
            </a:r>
            <a:r>
              <a:rPr lang="en-IN" dirty="0"/>
              <a:t> ©u]ô]</a:t>
            </a:r>
            <a:r>
              <a:rPr lang="en-IN" dirty="0" err="1"/>
              <a:t>úRô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190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2020-12-18T07:02:05Z</dcterms:modified>
</cp:coreProperties>
</file>