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835AD-A01B-4F20-AC1B-AEC5EF123A16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áÓúU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áÓúU</a:t>
            </a:r>
            <a:endParaRPr lang="en-IN" dirty="0"/>
          </a:p>
          <a:p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57ED9-4385-43F2-A790-E53F3C5A4DE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áPôRÕ</a:t>
            </a:r>
            <a:r>
              <a:rPr lang="en-IN" dirty="0"/>
              <a:t>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- </a:t>
            </a:r>
            <a:r>
              <a:rPr lang="en-IN" dirty="0" err="1"/>
              <a:t>EmUôp</a:t>
            </a:r>
            <a:endParaRPr lang="en-IN" dirty="0"/>
          </a:p>
          <a:p>
            <a:r>
              <a:rPr lang="en-IN" dirty="0" err="1"/>
              <a:t>áPôRÕ</a:t>
            </a:r>
            <a:r>
              <a:rPr lang="en-IN" dirty="0"/>
              <a:t> </a:t>
            </a:r>
            <a:r>
              <a:rPr lang="en-IN" dirty="0" err="1"/>
              <a:t>JußªpûX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07049-23C6-4810-9578-73991826A510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LPpÁÕ</a:t>
            </a:r>
            <a:r>
              <a:rPr lang="en-IN" dirty="0"/>
              <a:t> SPk¾WnVô </a:t>
            </a:r>
            <a:r>
              <a:rPr lang="en-IN" dirty="0" err="1"/>
              <a:t>LÓm×Vp</a:t>
            </a:r>
            <a:r>
              <a:rPr lang="en-IN" dirty="0"/>
              <a:t> </a:t>
            </a:r>
            <a:r>
              <a:rPr lang="en-IN" dirty="0" err="1"/>
              <a:t>APd¡ÉúW</a:t>
            </a:r>
            <a:endParaRPr lang="en-IN" dirty="0"/>
          </a:p>
          <a:p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JÓd¡ÉúW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CEB21-95C5-45D8-BE0E-6BED406B0B7C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KhPm</a:t>
            </a:r>
            <a:r>
              <a:rPr lang="en-IN" dirty="0"/>
              <a:t> ©¥</a:t>
            </a:r>
            <a:r>
              <a:rPr lang="en-IN" dirty="0" err="1"/>
              <a:t>jRÕ</a:t>
            </a:r>
            <a:r>
              <a:rPr lang="en-IN" dirty="0"/>
              <a:t> Hu</a:t>
            </a:r>
          </a:p>
          <a:p>
            <a:r>
              <a:rPr lang="en-IN" dirty="0" err="1"/>
              <a:t>úVôoRôu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©</a:t>
            </a:r>
            <a:r>
              <a:rPr lang="en-IN" dirty="0" err="1"/>
              <a:t>uú</a:t>
            </a:r>
            <a:r>
              <a:rPr lang="en-IN" dirty="0"/>
              <a:t>]</a:t>
            </a:r>
            <a:r>
              <a:rPr lang="en-IN" dirty="0" err="1"/>
              <a:t>ôd</a:t>
            </a:r>
            <a:r>
              <a:rPr lang="en-IN" dirty="0"/>
              <a:t>¡ </a:t>
            </a:r>
            <a:r>
              <a:rPr lang="en-IN" dirty="0" err="1"/>
              <a:t>ùNu</a:t>
            </a:r>
            <a:r>
              <a:rPr lang="en-IN" dirty="0"/>
              <a:t>\Õ Hu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88F83-D31E-48AC-8C50-B592D0D4DF0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U¬jÕ</a:t>
            </a:r>
            <a:r>
              <a:rPr lang="en-IN" dirty="0"/>
              <a:t> E«oj¾WnVô </a:t>
            </a:r>
            <a:r>
              <a:rPr lang="en-IN" dirty="0" err="1"/>
              <a:t>UWQjûR</a:t>
            </a:r>
            <a:r>
              <a:rPr lang="en-IN" dirty="0"/>
              <a:t> ù_«j¾WnVô</a:t>
            </a:r>
          </a:p>
          <a:p>
            <a:r>
              <a:rPr lang="en-IN" dirty="0" err="1"/>
              <a:t>UßT</a:t>
            </a:r>
            <a:r>
              <a:rPr lang="en-IN" dirty="0"/>
              <a:t>¥ </a:t>
            </a:r>
            <a:r>
              <a:rPr lang="en-IN" dirty="0" err="1"/>
              <a:t>YÚÅûWnVô</a:t>
            </a:r>
            <a:r>
              <a:rPr lang="en-IN" dirty="0"/>
              <a:t> </a:t>
            </a:r>
            <a:r>
              <a:rPr lang="en-IN" dirty="0" err="1"/>
              <a:t>EÚUôt</a:t>
            </a:r>
            <a:r>
              <a:rPr lang="en-IN" dirty="0"/>
              <a:t>\m </a:t>
            </a:r>
            <a:r>
              <a:rPr lang="en-IN" dirty="0" err="1"/>
              <a:t>RÚÅûWVô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230B1-BB49-4E71-A9AC-9057581DD97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úTôÕm</a:t>
            </a:r>
            <a:r>
              <a:rPr lang="en-IN" dirty="0"/>
              <a:t> </a:t>
            </a:r>
            <a:r>
              <a:rPr lang="en-IN" dirty="0" err="1"/>
              <a:t>úTnLs</a:t>
            </a:r>
            <a:r>
              <a:rPr lang="en-IN" dirty="0"/>
              <a:t> </a:t>
            </a:r>
            <a:r>
              <a:rPr lang="en-IN" dirty="0" err="1"/>
              <a:t>KÓRnVô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ùTVWôp</a:t>
            </a:r>
            <a:r>
              <a:rPr lang="en-IN" dirty="0"/>
              <a:t> </a:t>
            </a:r>
            <a:r>
              <a:rPr lang="en-IN" dirty="0" err="1"/>
              <a:t>ûL</a:t>
            </a:r>
            <a:r>
              <a:rPr lang="en-IN" dirty="0"/>
              <a:t> ¿h¥]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úSônLs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ÙRnVô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2020-12-18T07:07:43Z</dcterms:modified>
</cp:coreProperties>
</file>