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72421-6C93-48D7-B40C-03A3C5D40344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úRYô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G§]</a:t>
            </a:r>
            <a:r>
              <a:rPr lang="en-IN" dirty="0" err="1"/>
              <a:t>ôp</a:t>
            </a:r>
            <a:r>
              <a:rPr lang="en-IN" dirty="0"/>
              <a:t> ®</a:t>
            </a:r>
            <a:r>
              <a:rPr lang="en-IN" dirty="0">
                <a:latin typeface="Tamil Bible" pitchFamily="2" charset="0"/>
              </a:rPr>
              <a:t>Nr\</a:t>
            </a:r>
            <a:r>
              <a:rPr lang="en-IN" dirty="0" err="1">
                <a:latin typeface="Tamil Bible" pitchFamily="2" charset="0"/>
              </a:rPr>
              <a:t>p</a:t>
            </a:r>
            <a:r>
              <a:rPr lang="en-IN" dirty="0" err="1"/>
              <a:t>jRYu</a:t>
            </a:r>
            <a:endParaRPr lang="en-IN" dirty="0"/>
          </a:p>
          <a:p>
            <a:r>
              <a:rPr lang="en-IN" dirty="0" err="1"/>
              <a:t>Wô_ô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AûR</a:t>
            </a:r>
            <a:r>
              <a:rPr lang="en-IN" dirty="0"/>
              <a:t> §]m </a:t>
            </a:r>
            <a:r>
              <a:rPr lang="en-IN" dirty="0" err="1"/>
              <a:t>úVô£lTYu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CEFCF-D0DC-40B0-BF71-A010C03090A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UôWô®u</a:t>
            </a:r>
            <a:r>
              <a:rPr lang="en-IN" dirty="0"/>
              <a:t> ¿</a:t>
            </a:r>
            <a:r>
              <a:rPr lang="en-IN" dirty="0" err="1"/>
              <a:t>ûW</a:t>
            </a:r>
            <a:r>
              <a:rPr lang="en-IN" dirty="0"/>
              <a:t> </a:t>
            </a:r>
            <a:r>
              <a:rPr lang="en-IN" dirty="0" err="1"/>
              <a:t>úR</a:t>
            </a:r>
            <a:r>
              <a:rPr lang="en-IN" dirty="0"/>
              <a:t>]</a:t>
            </a:r>
            <a:r>
              <a:rPr lang="en-IN" dirty="0" err="1"/>
              <a:t>ôL</a:t>
            </a:r>
            <a:r>
              <a:rPr lang="en-IN" dirty="0"/>
              <a:t> </a:t>
            </a:r>
            <a:r>
              <a:rPr lang="en-IN" dirty="0" err="1"/>
              <a:t>Uôtßm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úSNo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ôÓiÓ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7A0C9-F87E-4BEC-8B9D-2251EDF8914F}"/>
              </a:ext>
            </a:extLst>
          </p:cNvPr>
          <p:cNvSpPr txBox="1"/>
          <p:nvPr/>
        </p:nvSpPr>
        <p:spPr>
          <a:xfrm>
            <a:off x="0" y="575474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G§]</a:t>
            </a:r>
            <a:r>
              <a:rPr lang="en-IN" dirty="0" err="1"/>
              <a:t>ôp</a:t>
            </a:r>
            <a:r>
              <a:rPr lang="en-IN" dirty="0"/>
              <a:t> CÕ G§]</a:t>
            </a:r>
            <a:r>
              <a:rPr lang="en-IN" dirty="0" err="1"/>
              <a:t>ôp</a:t>
            </a:r>
            <a:r>
              <a:rPr lang="en-IN" dirty="0"/>
              <a:t>. ¿o </a:t>
            </a:r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YÚY§]</a:t>
            </a:r>
            <a:r>
              <a:rPr lang="en-IN" dirty="0" err="1"/>
              <a:t>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29454-122A-4237-9EBA-BAF891B22D20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úULvRmTm</a:t>
            </a:r>
            <a:r>
              <a:rPr lang="en-IN" dirty="0"/>
              <a:t> </a:t>
            </a:r>
            <a:r>
              <a:rPr lang="en-IN" dirty="0" err="1"/>
              <a:t>úU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ÚkÕ</a:t>
            </a:r>
            <a:r>
              <a:rPr lang="en-IN" dirty="0"/>
              <a:t> </a:t>
            </a:r>
            <a:r>
              <a:rPr lang="en-IN" dirty="0" err="1"/>
              <a:t>TôÕLôdÏÕ</a:t>
            </a:r>
            <a:endParaRPr lang="en-IN" dirty="0"/>
          </a:p>
          <a:p>
            <a:r>
              <a:rPr lang="en-IN" dirty="0" err="1"/>
              <a:t>TôûRLôhP</a:t>
            </a:r>
            <a:r>
              <a:rPr lang="en-IN" dirty="0"/>
              <a:t> </a:t>
            </a:r>
            <a:r>
              <a:rPr lang="en-IN" dirty="0" err="1"/>
              <a:t>TLùXpXôm</a:t>
            </a:r>
            <a:r>
              <a:rPr lang="en-IN" dirty="0"/>
              <a:t> </a:t>
            </a:r>
            <a:r>
              <a:rPr lang="en-IN" dirty="0" err="1"/>
              <a:t>áP</a:t>
            </a:r>
            <a:r>
              <a:rPr lang="en-IN" dirty="0"/>
              <a:t> </a:t>
            </a:r>
            <a:r>
              <a:rPr lang="en-IN" dirty="0" err="1"/>
              <a:t>ùNpÛÕ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D75B87-D1FF-45CF-9DAB-66486E2FFA8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AuTô</a:t>
            </a:r>
            <a:r>
              <a:rPr lang="en-IN" dirty="0"/>
              <a:t>]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YÚYôo</a:t>
            </a:r>
            <a:endParaRPr lang="en-IN" dirty="0"/>
          </a:p>
          <a:p>
            <a:r>
              <a:rPr lang="en-IN" dirty="0"/>
              <a:t>AÕ </a:t>
            </a:r>
            <a:r>
              <a:rPr lang="en-IN" dirty="0" err="1"/>
              <a:t>úTôÕm</a:t>
            </a:r>
            <a:r>
              <a:rPr lang="en-IN" dirty="0"/>
              <a:t> Gu </a:t>
            </a:r>
            <a:r>
              <a:rPr lang="en-IN" dirty="0" err="1"/>
              <a:t>Yôr®úX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9824F-DFF2-41F5-A5D0-E69031EF64B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TLpùNuß</a:t>
            </a:r>
            <a:r>
              <a:rPr lang="en-IN" dirty="0"/>
              <a:t> </a:t>
            </a:r>
            <a:r>
              <a:rPr lang="en-IN" dirty="0" err="1"/>
              <a:t>AkRLôWm</a:t>
            </a:r>
            <a:r>
              <a:rPr lang="en-IN" dirty="0"/>
              <a:t> </a:t>
            </a:r>
            <a:r>
              <a:rPr lang="en-IN" dirty="0" err="1"/>
              <a:t>ãrkÕùLôiPÕ</a:t>
            </a:r>
            <a:endParaRPr lang="en-IN" dirty="0"/>
          </a:p>
          <a:p>
            <a:r>
              <a:rPr lang="en-IN" dirty="0" err="1"/>
              <a:t>T¬ÑjRUô</a:t>
            </a:r>
            <a:r>
              <a:rPr lang="en-IN" dirty="0"/>
              <a:t>] Ad¡² </a:t>
            </a:r>
            <a:r>
              <a:rPr lang="en-IN" dirty="0" err="1"/>
              <a:t>vRmTm</a:t>
            </a:r>
            <a:r>
              <a:rPr lang="en-IN" dirty="0"/>
              <a:t> </a:t>
            </a:r>
            <a:r>
              <a:rPr lang="en-IN" dirty="0" err="1"/>
              <a:t>ùNpÛÕ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7969D-526B-4A97-B8A0-BFD5067DE41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Baô</a:t>
            </a:r>
            <a:r>
              <a:rPr lang="en-IN" dirty="0"/>
              <a:t> Gu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RkRôúW</a:t>
            </a:r>
            <a:r>
              <a:rPr lang="en-IN" dirty="0"/>
              <a:t> </a:t>
            </a:r>
            <a:r>
              <a:rPr lang="en-IN" dirty="0" err="1"/>
              <a:t>SpX</a:t>
            </a:r>
            <a:endParaRPr lang="en-IN" dirty="0"/>
          </a:p>
          <a:p>
            <a:r>
              <a:rPr lang="en-IN" dirty="0" err="1"/>
              <a:t>UeLôR</a:t>
            </a:r>
            <a:r>
              <a:rPr lang="en-IN" dirty="0"/>
              <a:t> </a:t>
            </a:r>
            <a:r>
              <a:rPr lang="en-IN" dirty="0" err="1"/>
              <a:t>A©ú`LúU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BB8A8-F5FE-4845-9612-D00F7893827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RôLm</a:t>
            </a:r>
            <a:r>
              <a:rPr lang="en-IN" dirty="0"/>
              <a:t> </a:t>
            </a:r>
            <a:r>
              <a:rPr lang="en-IN" dirty="0" err="1"/>
              <a:t>ùLôiP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_]m </a:t>
            </a:r>
            <a:r>
              <a:rPr lang="en-IN" dirty="0" err="1"/>
              <a:t>Yô</a:t>
            </a:r>
            <a:r>
              <a:rPr lang="en-IN" dirty="0"/>
              <a:t>]m </a:t>
            </a:r>
            <a:r>
              <a:rPr lang="en-IN" dirty="0" err="1"/>
              <a:t>TôodÏÕ</a:t>
            </a:r>
            <a:endParaRPr lang="en-IN" dirty="0"/>
          </a:p>
          <a:p>
            <a:r>
              <a:rPr lang="en-IN" dirty="0" err="1"/>
              <a:t>BYp</a:t>
            </a:r>
            <a:r>
              <a:rPr lang="en-IN" dirty="0"/>
              <a:t> </a:t>
            </a:r>
            <a:r>
              <a:rPr lang="en-IN" dirty="0" err="1"/>
              <a:t>ùLôiP</a:t>
            </a:r>
            <a:r>
              <a:rPr lang="en-IN" dirty="0"/>
              <a:t> </a:t>
            </a:r>
            <a:r>
              <a:rPr lang="en-IN" dirty="0" err="1"/>
              <a:t>LuUûXÙm</a:t>
            </a:r>
            <a:r>
              <a:rPr lang="en-IN" dirty="0"/>
              <a:t> </a:t>
            </a:r>
            <a:r>
              <a:rPr lang="en-IN" dirty="0" err="1"/>
              <a:t>áP</a:t>
            </a:r>
            <a:r>
              <a:rPr lang="en-IN" dirty="0"/>
              <a:t> </a:t>
            </a:r>
            <a:r>
              <a:rPr lang="en-IN" dirty="0" err="1"/>
              <a:t>ùNpÛÕ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204DD-236F-4A19-99BD-79495CBFB114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ÕdLùUpXôm</a:t>
            </a:r>
            <a:r>
              <a:rPr lang="en-IN" dirty="0"/>
              <a:t> Gu </a:t>
            </a:r>
            <a:r>
              <a:rPr lang="en-IN" dirty="0" err="1"/>
              <a:t>úRYu</a:t>
            </a:r>
            <a:r>
              <a:rPr lang="en-IN" dirty="0"/>
              <a:t> ¾olTôo</a:t>
            </a:r>
          </a:p>
          <a:p>
            <a:r>
              <a:rPr lang="en-IN" dirty="0" err="1"/>
              <a:t>NkúRô`m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LôÔúYu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542D0-1D4C-4D54-BAFB-EE85528026A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YôrdûL«úX</a:t>
            </a:r>
            <a:r>
              <a:rPr lang="en-IN" dirty="0"/>
              <a:t> </a:t>
            </a:r>
            <a:r>
              <a:rPr lang="en-IN" dirty="0" err="1"/>
              <a:t>LNl×Ls</a:t>
            </a:r>
            <a:r>
              <a:rPr lang="en-IN" dirty="0"/>
              <a:t> </a:t>
            </a:r>
            <a:r>
              <a:rPr lang="en-IN" dirty="0" err="1"/>
              <a:t>LXk§hPôÛm</a:t>
            </a:r>
            <a:endParaRPr lang="en-IN" dirty="0"/>
          </a:p>
          <a:p>
            <a:r>
              <a:rPr lang="en-IN" dirty="0" err="1"/>
              <a:t>TôNØs</a:t>
            </a:r>
            <a:r>
              <a:rPr lang="en-IN" dirty="0"/>
              <a:t>[ </a:t>
            </a:r>
            <a:r>
              <a:rPr lang="en-IN" dirty="0" err="1"/>
              <a:t>JÚUWm</a:t>
            </a:r>
            <a:r>
              <a:rPr lang="en-IN" dirty="0"/>
              <a:t> </a:t>
            </a:r>
            <a:r>
              <a:rPr lang="en-IN" dirty="0" err="1"/>
              <a:t>áPYÚÕ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Words>130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2020-12-18T07:20:32Z</dcterms:modified>
</cp:coreProperties>
</file>