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933C-ED6D-4F1E-80C8-F16EAD6DE85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ÕdLeLs</a:t>
            </a:r>
            <a:r>
              <a:rPr lang="en-IN" dirty="0"/>
              <a:t> </a:t>
            </a:r>
            <a:r>
              <a:rPr lang="en-IN" dirty="0" err="1"/>
              <a:t>NkúRô`Uôn</a:t>
            </a:r>
            <a:r>
              <a:rPr lang="en-IN" dirty="0"/>
              <a:t> </a:t>
            </a:r>
            <a:r>
              <a:rPr lang="en-IN" dirty="0" err="1"/>
              <a:t>Uôßm</a:t>
            </a:r>
            <a:r>
              <a:rPr lang="en-IN" dirty="0"/>
              <a:t> </a:t>
            </a:r>
            <a:r>
              <a:rPr lang="en-IN" dirty="0" err="1"/>
              <a:t>úSWm</a:t>
            </a:r>
            <a:endParaRPr lang="en-IN" dirty="0"/>
          </a:p>
          <a:p>
            <a:r>
              <a:rPr lang="en-IN" dirty="0" err="1"/>
              <a:t>LYûXLs</a:t>
            </a:r>
            <a:r>
              <a:rPr lang="en-IN" dirty="0"/>
              <a:t> Li½oLs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úSWm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FA78E-2858-4707-91A4-34D74886018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BßRp</a:t>
            </a:r>
            <a:r>
              <a:rPr lang="en-IN" dirty="0"/>
              <a:t> E]</a:t>
            </a:r>
            <a:r>
              <a:rPr lang="en-IN" dirty="0" err="1"/>
              <a:t>dL°lTôo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5E695-DF97-43AF-BBDB-AAAD8B97104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RLlTû</a:t>
            </a:r>
            <a:r>
              <a:rPr lang="en-IN" dirty="0"/>
              <a:t>]l </a:t>
            </a:r>
            <a:r>
              <a:rPr lang="en-IN" dirty="0" err="1"/>
              <a:t>úTôXúY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</a:t>
            </a:r>
          </a:p>
          <a:p>
            <a:r>
              <a:rPr lang="en-IN" dirty="0" err="1"/>
              <a:t>çd</a:t>
            </a:r>
            <a:r>
              <a:rPr lang="en-IN" dirty="0"/>
              <a:t>¡ </a:t>
            </a:r>
            <a:r>
              <a:rPr lang="en-IN" dirty="0" err="1"/>
              <a:t>ÑUk§ÓYôo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09302-5F1B-4CC2-AE29-41C56BA4394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£û\</a:t>
            </a:r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ÑLYôrÜ</a:t>
            </a:r>
            <a:r>
              <a:rPr lang="en-IN" dirty="0"/>
              <a:t> </a:t>
            </a:r>
            <a:r>
              <a:rPr lang="en-IN" dirty="0" err="1"/>
              <a:t>UXÚm</a:t>
            </a:r>
            <a:endParaRPr lang="en-IN" dirty="0"/>
          </a:p>
          <a:p>
            <a:r>
              <a:rPr lang="en-IN" dirty="0" err="1"/>
              <a:t>U¡rf£Vôp</a:t>
            </a:r>
            <a:r>
              <a:rPr lang="en-IN" dirty="0"/>
              <a:t> Es[m </a:t>
            </a:r>
            <a:r>
              <a:rPr lang="en-IN" dirty="0" err="1"/>
              <a:t>Õ§TôÓm</a:t>
            </a:r>
            <a:r>
              <a:rPr lang="en-IN" dirty="0"/>
              <a:t> </a:t>
            </a:r>
            <a:r>
              <a:rPr lang="en-IN" dirty="0" err="1"/>
              <a:t>úSWm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3C4CA-946A-426F-A8EE-3D55770836FF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</a:t>
            </a:r>
            <a:r>
              <a:rPr lang="en-IN" dirty="0"/>
              <a:t> </a:t>
            </a:r>
            <a:r>
              <a:rPr lang="en-IN" dirty="0" err="1"/>
              <a:t>LôXUôn</a:t>
            </a:r>
            <a:r>
              <a:rPr lang="en-IN" dirty="0"/>
              <a:t> ®</a:t>
            </a:r>
            <a:r>
              <a:rPr lang="en-IN" dirty="0" err="1"/>
              <a:t>Vô</a:t>
            </a:r>
            <a:r>
              <a:rPr lang="en-IN" dirty="0"/>
              <a:t>§«u </a:t>
            </a:r>
            <a:r>
              <a:rPr lang="en-IN" dirty="0" err="1"/>
              <a:t>úYRû</a:t>
            </a:r>
            <a:r>
              <a:rPr lang="en-IN" dirty="0"/>
              <a:t>]</a:t>
            </a:r>
          </a:p>
          <a:p>
            <a:r>
              <a:rPr lang="en-IN" dirty="0" err="1"/>
              <a:t>Yôh</a:t>
            </a:r>
            <a:r>
              <a:rPr lang="en-IN" dirty="0"/>
              <a:t>¥ Eu Es[m </a:t>
            </a:r>
            <a:r>
              <a:rPr lang="en-IN" dirty="0" err="1"/>
              <a:t>úNôokÕs</a:t>
            </a:r>
            <a:r>
              <a:rPr lang="en-IN" dirty="0"/>
              <a:t>[</a:t>
            </a:r>
            <a:r>
              <a:rPr lang="en-IN" dirty="0" err="1"/>
              <a:t>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83F83-B858-4CFD-8A36-E96DE5B1AD9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CÕúY</a:t>
            </a:r>
            <a:r>
              <a:rPr lang="en-IN" dirty="0"/>
              <a:t> </a:t>
            </a:r>
            <a:r>
              <a:rPr lang="en-IN" dirty="0" err="1"/>
              <a:t>SpRÚQm</a:t>
            </a:r>
            <a:r>
              <a:rPr lang="en-IN" dirty="0"/>
              <a:t> </a:t>
            </a:r>
            <a:r>
              <a:rPr lang="en-IN" dirty="0" err="1"/>
              <a:t>SpúSWm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ÏQUôdÏYôo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C1A37-4D36-4F52-8F95-EBE017E3191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CRVm</a:t>
            </a:r>
            <a:r>
              <a:rPr lang="en-IN" dirty="0"/>
              <a:t> §\</a:t>
            </a:r>
            <a:r>
              <a:rPr lang="en-IN" dirty="0" err="1"/>
              <a:t>kÕ</a:t>
            </a:r>
            <a:r>
              <a:rPr lang="en-IN" dirty="0"/>
              <a:t> ¿ </a:t>
            </a:r>
            <a:r>
              <a:rPr lang="en-IN" dirty="0" err="1"/>
              <a:t>ûYjRôp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YkRôºo</a:t>
            </a:r>
            <a:r>
              <a:rPr lang="en-IN" dirty="0"/>
              <a:t> </a:t>
            </a:r>
            <a:r>
              <a:rPr lang="en-IN" dirty="0" err="1"/>
              <a:t>Y§lTôo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0756E-F67E-4447-AB2E-05538EBF87ED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G¬úLôûYl</a:t>
            </a:r>
            <a:r>
              <a:rPr lang="en-IN" dirty="0"/>
              <a:t> </a:t>
            </a:r>
            <a:r>
              <a:rPr lang="en-IN" dirty="0" err="1"/>
              <a:t>úTôu</a:t>
            </a:r>
            <a:r>
              <a:rPr lang="en-IN" dirty="0"/>
              <a:t>\ </a:t>
            </a:r>
            <a:r>
              <a:rPr lang="en-IN" dirty="0" err="1"/>
              <a:t>ùTÚm</a:t>
            </a:r>
            <a:r>
              <a:rPr lang="en-IN" dirty="0"/>
              <a:t> </a:t>
            </a:r>
            <a:r>
              <a:rPr lang="en-IN" dirty="0" err="1"/>
              <a:t>RûPLs</a:t>
            </a:r>
            <a:endParaRPr lang="en-IN" dirty="0"/>
          </a:p>
          <a:p>
            <a:r>
              <a:rPr lang="en-IN" dirty="0" err="1"/>
              <a:t>LXeÏm</a:t>
            </a:r>
            <a:r>
              <a:rPr lang="en-IN" dirty="0"/>
              <a:t> Eu </a:t>
            </a:r>
            <a:r>
              <a:rPr lang="en-IN" dirty="0" err="1"/>
              <a:t>YôrûY</a:t>
            </a:r>
            <a:r>
              <a:rPr lang="en-IN" dirty="0"/>
              <a:t> </a:t>
            </a:r>
            <a:r>
              <a:rPr lang="en-IN" dirty="0" err="1"/>
              <a:t>ãrkÕs</a:t>
            </a:r>
            <a:r>
              <a:rPr lang="en-IN" dirty="0"/>
              <a:t>[</a:t>
            </a:r>
            <a:r>
              <a:rPr lang="en-IN" dirty="0" err="1"/>
              <a:t>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A1F76-6B14-4AEE-8373-995180553DC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LXe¡PôúR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ùNôpLoójRo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]j </a:t>
            </a:r>
            <a:r>
              <a:rPr lang="en-IN" dirty="0" err="1"/>
              <a:t>RôeÏYôo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118E3-F917-4185-850C-CE5E8F39E04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RûPLû</a:t>
            </a:r>
            <a:r>
              <a:rPr lang="en-IN" dirty="0"/>
              <a:t>[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RLojÕ</a:t>
            </a:r>
            <a:endParaRPr lang="en-IN" dirty="0"/>
          </a:p>
          <a:p>
            <a:r>
              <a:rPr lang="en-IN" dirty="0" err="1"/>
              <a:t>Øuú</a:t>
            </a:r>
            <a:r>
              <a:rPr lang="en-IN" dirty="0"/>
              <a:t>]\ Y¯ </a:t>
            </a:r>
            <a:r>
              <a:rPr lang="en-IN" dirty="0" err="1"/>
              <a:t>LôhÓYôo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EE231-11A9-49EA-9FF9-A66A56D86B14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U²RoLs Euû]l ©¬k§PXôm</a:t>
            </a:r>
          </a:p>
          <a:p>
            <a:r>
              <a:rPr lang="en-IN" dirty="0" err="1"/>
              <a:t>UûXúTôX</a:t>
            </a:r>
            <a:r>
              <a:rPr lang="en-IN" dirty="0"/>
              <a:t> </a:t>
            </a:r>
            <a:r>
              <a:rPr lang="en-IN" dirty="0" err="1"/>
              <a:t>Sm©ú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k§PXôm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142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2020-12-18T07:34:30Z</dcterms:modified>
</cp:coreProperties>
</file>