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13AD1-5EE6-4E5F-9AA3-A52F9EB4D95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AlTôiÔ</a:t>
            </a:r>
            <a:r>
              <a:rPr lang="en-IN" dirty="0"/>
              <a:t> </a:t>
            </a:r>
            <a:r>
              <a:rPr lang="en-IN" dirty="0" err="1"/>
              <a:t>ál©P</a:t>
            </a:r>
            <a:r>
              <a:rPr lang="en-IN" dirty="0"/>
              <a:t> </a:t>
            </a:r>
            <a:r>
              <a:rPr lang="en-IN" dirty="0" err="1"/>
              <a:t>BûN</a:t>
            </a:r>
            <a:endParaRPr lang="en-IN" dirty="0"/>
          </a:p>
          <a:p>
            <a:r>
              <a:rPr lang="en-IN" dirty="0" err="1"/>
              <a:t>AlTôiÔ</a:t>
            </a:r>
            <a:r>
              <a:rPr lang="en-IN" dirty="0"/>
              <a:t> </a:t>
            </a:r>
            <a:r>
              <a:rPr lang="en-IN" dirty="0" err="1"/>
              <a:t>ál©PYô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38E10-76A3-45BC-A23C-AF1E2BCBA4B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AmUôiÔ</a:t>
            </a:r>
            <a:r>
              <a:rPr lang="en-IN" dirty="0"/>
              <a:t> </a:t>
            </a:r>
            <a:r>
              <a:rPr lang="en-IN" dirty="0" err="1"/>
              <a:t>ál©P</a:t>
            </a:r>
            <a:r>
              <a:rPr lang="en-IN" dirty="0"/>
              <a:t> </a:t>
            </a:r>
            <a:r>
              <a:rPr lang="en-IN" dirty="0" err="1"/>
              <a:t>BûN</a:t>
            </a:r>
            <a:endParaRPr lang="en-IN" dirty="0"/>
          </a:p>
          <a:p>
            <a:r>
              <a:rPr lang="en-IN" dirty="0" err="1"/>
              <a:t>AmUôiÔ</a:t>
            </a:r>
            <a:r>
              <a:rPr lang="en-IN" dirty="0"/>
              <a:t> </a:t>
            </a:r>
            <a:r>
              <a:rPr lang="en-IN" dirty="0" err="1"/>
              <a:t>ál©PYô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4DC1B-C4B6-4366-8C55-1CFC3E3D900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AlTôiÔ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AmUôiÔ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DCF00-E3C1-4E75-BD57-6584DAFF257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LÚ®p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ÑUkRûR</a:t>
            </a:r>
            <a:r>
              <a:rPr lang="en-IN" dirty="0"/>
              <a:t> </a:t>
            </a:r>
            <a:r>
              <a:rPr lang="en-IN" dirty="0" err="1"/>
              <a:t>TôojRô</a:t>
            </a:r>
            <a:endParaRPr lang="en-IN" dirty="0"/>
          </a:p>
          <a:p>
            <a:r>
              <a:rPr lang="en-IN" dirty="0" err="1"/>
              <a:t>AmUôiÔ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15FBD-DB28-487D-987D-503F4A0B401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úRô°u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ÑUkRûR</a:t>
            </a:r>
            <a:r>
              <a:rPr lang="en-IN" dirty="0"/>
              <a:t> </a:t>
            </a:r>
            <a:r>
              <a:rPr lang="en-IN" dirty="0" err="1"/>
              <a:t>TôojRô</a:t>
            </a:r>
            <a:endParaRPr lang="en-IN" dirty="0"/>
          </a:p>
          <a:p>
            <a:r>
              <a:rPr lang="en-IN" dirty="0" err="1"/>
              <a:t>AlTôiÔ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8EF2-7298-43B1-9E22-5B7AF3F2B36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ùLgÑYR</a:t>
            </a:r>
            <a:r>
              <a:rPr lang="en-IN" dirty="0"/>
              <a:t> </a:t>
            </a:r>
            <a:r>
              <a:rPr lang="en-IN" dirty="0" err="1"/>
              <a:t>ùLôgÑYR</a:t>
            </a:r>
            <a:r>
              <a:rPr lang="en-IN" dirty="0"/>
              <a:t> </a:t>
            </a:r>
            <a:r>
              <a:rPr lang="en-IN" dirty="0" err="1"/>
              <a:t>TôojRô</a:t>
            </a:r>
            <a:endParaRPr lang="en-IN" dirty="0"/>
          </a:p>
          <a:p>
            <a:r>
              <a:rPr lang="en-IN" dirty="0" err="1"/>
              <a:t>AmUôiÔ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207AA-CCFD-40F6-B5E1-2789D10EBE7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HkÕYR</a:t>
            </a:r>
            <a:r>
              <a:rPr lang="en-IN" dirty="0"/>
              <a:t> </a:t>
            </a:r>
            <a:r>
              <a:rPr lang="en-IN" dirty="0" err="1"/>
              <a:t>RôeÏYR</a:t>
            </a:r>
            <a:r>
              <a:rPr lang="en-IN" dirty="0"/>
              <a:t> </a:t>
            </a:r>
            <a:r>
              <a:rPr lang="en-IN" dirty="0" err="1"/>
              <a:t>TôojRô</a:t>
            </a:r>
            <a:endParaRPr lang="en-IN" dirty="0"/>
          </a:p>
          <a:p>
            <a:r>
              <a:rPr lang="en-IN" dirty="0" err="1"/>
              <a:t>AlTôiÔ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69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2020-12-18T09:01:55Z</dcterms:modified>
</cp:coreProperties>
</file>