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F1453-8CD1-4EE5-B809-ECF951C5888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</a:t>
            </a:r>
            <a:r>
              <a:rPr lang="en-IN" dirty="0"/>
              <a:t> Gu </a:t>
            </a:r>
            <a:r>
              <a:rPr lang="en-IN" dirty="0" err="1"/>
              <a:t>ThNUôn</a:t>
            </a:r>
            <a:r>
              <a:rPr lang="en-IN" dirty="0"/>
              <a:t> </a:t>
            </a:r>
            <a:r>
              <a:rPr lang="en-IN" dirty="0" err="1"/>
              <a:t>CÚlTRôp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AûNdLlTÓY§pûXúV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82A2F-6E91-4E15-A1DF-84111991B2B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AûNdLlTÓY§pûXúV</a:t>
            </a:r>
            <a:r>
              <a:rPr lang="en-IN" dirty="0"/>
              <a:t> </a:t>
            </a:r>
          </a:p>
          <a:p>
            <a:r>
              <a:rPr lang="en-IN" dirty="0" err="1"/>
              <a:t>ùYt</a:t>
            </a:r>
            <a:r>
              <a:rPr lang="en-IN" dirty="0"/>
              <a:t>± SUÕ (8) - </a:t>
            </a:r>
            <a:r>
              <a:rPr lang="en-IN" dirty="0" err="1"/>
              <a:t>LojRúW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2AD80-B8AE-4E13-9F95-27854CBB565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ùNeLPpRôu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G§ojRôÛm</a:t>
            </a:r>
            <a:endParaRPr lang="en-IN" dirty="0"/>
          </a:p>
          <a:p>
            <a:r>
              <a:rPr lang="en-IN" dirty="0" err="1"/>
              <a:t>TôoúYôu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 ®</a:t>
            </a:r>
            <a:r>
              <a:rPr lang="en-IN" dirty="0" err="1"/>
              <a:t>Wh</a:t>
            </a:r>
            <a:r>
              <a:rPr lang="en-IN" dirty="0"/>
              <a:t>¥]</a:t>
            </a:r>
            <a:r>
              <a:rPr lang="en-IN" dirty="0" err="1"/>
              <a:t>ôÛm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34E40-B6EE-41C0-AE22-FF151A8D5520}"/>
              </a:ext>
            </a:extLst>
          </p:cNvPr>
          <p:cNvSpPr txBox="1"/>
          <p:nvPr/>
        </p:nvSpPr>
        <p:spPr>
          <a:xfrm>
            <a:off x="1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TôûRLôhÓm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EiÓ-2</a:t>
            </a:r>
          </a:p>
          <a:p>
            <a:r>
              <a:rPr lang="en-IN" dirty="0" err="1"/>
              <a:t>T¬ÜPú</a:t>
            </a:r>
            <a:r>
              <a:rPr lang="en-IN" dirty="0"/>
              <a:t>] </a:t>
            </a:r>
            <a:r>
              <a:rPr lang="en-IN" dirty="0" err="1"/>
              <a:t>SPj</a:t>
            </a:r>
            <a:r>
              <a:rPr lang="en-IN" dirty="0"/>
              <a:t>§ </a:t>
            </a:r>
            <a:r>
              <a:rPr lang="en-IN" dirty="0" err="1"/>
              <a:t>ùNpYôo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099D-F984-4C3E-9854-478DCE77C6D6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T£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Yôh</a:t>
            </a:r>
            <a:r>
              <a:rPr lang="en-IN" dirty="0"/>
              <a:t>¥ </a:t>
            </a:r>
            <a:r>
              <a:rPr lang="en-IN" dirty="0" err="1"/>
              <a:t>YûRjRôÛm</a:t>
            </a:r>
            <a:endParaRPr lang="en-IN" dirty="0"/>
          </a:p>
          <a:p>
            <a:r>
              <a:rPr lang="da-DK" dirty="0"/>
              <a:t>Sm©dûL Atß úTô]ôÛm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CD29C-1C75-48D2-8C9C-4F138E02AE50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s-ES" dirty="0"/>
              <a:t>®u </a:t>
            </a:r>
            <a:r>
              <a:rPr lang="es-ES" dirty="0" err="1"/>
              <a:t>úRYu</a:t>
            </a:r>
            <a:r>
              <a:rPr lang="es-ES" dirty="0"/>
              <a:t> </a:t>
            </a:r>
            <a:r>
              <a:rPr lang="es-ES" dirty="0" err="1"/>
              <a:t>Gußm</a:t>
            </a:r>
            <a:r>
              <a:rPr lang="es-ES" dirty="0"/>
              <a:t> </a:t>
            </a:r>
            <a:r>
              <a:rPr lang="es-ES" dirty="0" err="1"/>
              <a:t>Guú</a:t>
            </a:r>
            <a:r>
              <a:rPr lang="es-ES" dirty="0"/>
              <a:t>]</a:t>
            </a:r>
            <a:r>
              <a:rPr lang="es-ES" dirty="0" err="1"/>
              <a:t>ôÓ</a:t>
            </a:r>
            <a:r>
              <a:rPr lang="es-ES" dirty="0"/>
              <a:t> </a:t>
            </a:r>
            <a:r>
              <a:rPr lang="es-ES" dirty="0" err="1"/>
              <a:t>EiÓ</a:t>
            </a:r>
            <a:r>
              <a:rPr lang="es-ES" dirty="0"/>
              <a:t> </a:t>
            </a:r>
          </a:p>
          <a:p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</a:t>
            </a:r>
            <a:r>
              <a:rPr lang="en-IN" dirty="0" err="1">
                <a:latin typeface="Tamil Bible" pitchFamily="2" charset="0"/>
              </a:rPr>
              <a:t>pj;J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BA39A-E197-4E9B-A198-06C6A334FA2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Gu U]m </a:t>
            </a:r>
            <a:r>
              <a:rPr lang="en-IN" dirty="0" err="1"/>
              <a:t>úNôok§hPôÛm</a:t>
            </a:r>
            <a:endParaRPr lang="en-IN" dirty="0"/>
          </a:p>
          <a:p>
            <a:r>
              <a:rPr lang="en-IN" dirty="0" err="1"/>
              <a:t>UWQj§u</a:t>
            </a:r>
            <a:r>
              <a:rPr lang="en-IN" dirty="0"/>
              <a:t> CÚs </a:t>
            </a:r>
            <a:r>
              <a:rPr lang="en-IN" dirty="0" err="1"/>
              <a:t>ãrkRôÛm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BBDC3-AB6D-4993-A9AD-C3C2C418536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</a:t>
            </a:r>
            <a:r>
              <a:rPr lang="en-IN" dirty="0" err="1"/>
              <a:t>CÚû</a:t>
            </a:r>
            <a:r>
              <a:rPr lang="en-IN" dirty="0"/>
              <a:t>[ ù_«</a:t>
            </a:r>
            <a:r>
              <a:rPr lang="en-IN" dirty="0" err="1"/>
              <a:t>jR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</a:p>
          <a:p>
            <a:r>
              <a:rPr lang="en-IN" dirty="0"/>
              <a:t>×Õ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114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2020-12-18T09:21:21Z</dcterms:modified>
</cp:coreProperties>
</file>