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8D7A3-B7AC-4480-8243-F8B44C17B0B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BjUôúY</a:t>
            </a:r>
            <a:r>
              <a:rPr lang="en-IN" dirty="0"/>
              <a:t> </a:t>
            </a:r>
            <a:r>
              <a:rPr lang="en-IN" dirty="0" err="1"/>
              <a:t>LXeLôúR</a:t>
            </a:r>
            <a:r>
              <a:rPr lang="en-IN" dirty="0"/>
              <a:t> </a:t>
            </a:r>
            <a:r>
              <a:rPr lang="en-IN" dirty="0" err="1"/>
              <a:t>LXeLôúR</a:t>
            </a:r>
            <a:endParaRPr lang="en-IN" dirty="0"/>
          </a:p>
          <a:p>
            <a:r>
              <a:rPr lang="pt-BR" dirty="0"/>
              <a:t>CúVÑ E]dLôn E«ojùRÝkRôúW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A13F0-CCF4-4806-A0CC-AA0D1AD9D0B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fNVUôLúY</a:t>
            </a:r>
            <a:r>
              <a:rPr lang="en-IN" dirty="0"/>
              <a:t> Ø¥Ü </a:t>
            </a:r>
            <a:r>
              <a:rPr lang="en-IN" dirty="0" err="1"/>
              <a:t>EiÓ</a:t>
            </a:r>
            <a:endParaRPr lang="en-IN" dirty="0"/>
          </a:p>
          <a:p>
            <a:r>
              <a:rPr lang="en-IN" dirty="0" err="1"/>
              <a:t>AY¬u</a:t>
            </a:r>
            <a:r>
              <a:rPr lang="en-IN" dirty="0"/>
              <a:t> </a:t>
            </a:r>
            <a:r>
              <a:rPr lang="en-IN" dirty="0" err="1"/>
              <a:t>YpXûUVôp</a:t>
            </a:r>
            <a:r>
              <a:rPr lang="en-IN" dirty="0"/>
              <a:t> </a:t>
            </a:r>
            <a:r>
              <a:rPr lang="en-IN" dirty="0" err="1"/>
              <a:t>BÏm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AC6D6-DD34-4B3D-8F46-C3C0FA24F39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NôjRô²u </a:t>
            </a:r>
            <a:r>
              <a:rPr lang="en-IN" dirty="0" err="1"/>
              <a:t>YpXûUûV</a:t>
            </a:r>
            <a:r>
              <a:rPr lang="en-IN" dirty="0"/>
              <a:t> </a:t>
            </a:r>
            <a:r>
              <a:rPr lang="en-IN" dirty="0" err="1"/>
              <a:t>E¬kRYWôn</a:t>
            </a:r>
            <a:endParaRPr lang="en-IN" dirty="0"/>
          </a:p>
          <a:p>
            <a:r>
              <a:rPr lang="en-IN" dirty="0" err="1"/>
              <a:t>Cußm</a:t>
            </a:r>
            <a:r>
              <a:rPr lang="en-IN" dirty="0"/>
              <a:t> </a:t>
            </a:r>
            <a:r>
              <a:rPr lang="en-IN" dirty="0" err="1"/>
              <a:t>Euú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CÚd¡u</a:t>
            </a:r>
            <a:r>
              <a:rPr lang="en-IN" dirty="0"/>
              <a:t>\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23D8E-A0A2-44B3-BFB9-93ABE1918C6D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LXeLôúR</a:t>
            </a:r>
            <a:r>
              <a:rPr lang="en-IN" dirty="0"/>
              <a:t> §</a:t>
            </a:r>
            <a:r>
              <a:rPr lang="en-IN" dirty="0" err="1"/>
              <a:t>ûLVôúR</a:t>
            </a:r>
            <a:r>
              <a:rPr lang="en-IN" dirty="0"/>
              <a:t> TR\</a:t>
            </a:r>
            <a:r>
              <a:rPr lang="en-IN" dirty="0" err="1"/>
              <a:t>ôúR</a:t>
            </a:r>
            <a:endParaRPr lang="en-IN" dirty="0"/>
          </a:p>
          <a:p>
            <a:r>
              <a:rPr lang="en-IN" dirty="0" err="1"/>
              <a:t>CúVÑûYúV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úSôd¡lTôo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4BF8D-AD48-412F-89E6-4672E7FFEAF0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ùNôpÛ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  <a:p>
            <a:r>
              <a:rPr lang="en-IN" dirty="0" err="1"/>
              <a:t>ùNôpÛ</a:t>
            </a:r>
            <a:r>
              <a:rPr lang="en-IN" dirty="0"/>
              <a:t> </a:t>
            </a:r>
            <a:r>
              <a:rPr lang="en-IN" dirty="0" err="1"/>
              <a:t>vúRôj§WúU</a:t>
            </a:r>
            <a:r>
              <a:rPr lang="en-IN" dirty="0"/>
              <a:t> </a:t>
            </a:r>
            <a:r>
              <a:rPr lang="en-IN" dirty="0" err="1"/>
              <a:t>LXdLeLs</a:t>
            </a:r>
            <a:r>
              <a:rPr lang="en-IN" dirty="0"/>
              <a:t> T\</a:t>
            </a:r>
            <a:r>
              <a:rPr lang="en-IN" dirty="0" err="1"/>
              <a:t>kúRôÓúU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35116-17F0-4BFA-8196-B14CD1FE133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Y]</a:t>
            </a:r>
            <a:r>
              <a:rPr lang="en-IN" dirty="0" err="1"/>
              <a:t>ôk§Wm</a:t>
            </a:r>
            <a:r>
              <a:rPr lang="en-IN" dirty="0"/>
              <a:t> </a:t>
            </a:r>
            <a:r>
              <a:rPr lang="en-IN" dirty="0" err="1"/>
              <a:t>AYWôúX</a:t>
            </a:r>
            <a:r>
              <a:rPr lang="en-IN" dirty="0"/>
              <a:t> </a:t>
            </a:r>
            <a:r>
              <a:rPr lang="en-IN" dirty="0" err="1"/>
              <a:t>ùN¯lTôÏm</a:t>
            </a:r>
            <a:endParaRPr lang="en-IN" dirty="0"/>
          </a:p>
          <a:p>
            <a:r>
              <a:rPr lang="it-IT" dirty="0"/>
              <a:t>Li½¬u YôrdûL AÕ Uôßm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FDB28-93F5-4ED7-91B7-D86949835AA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º</a:t>
            </a:r>
            <a:r>
              <a:rPr lang="en-IN" dirty="0" err="1"/>
              <a:t>oúLÓ</a:t>
            </a:r>
            <a:r>
              <a:rPr lang="en-IN" dirty="0"/>
              <a:t> </a:t>
            </a:r>
            <a:r>
              <a:rPr lang="en-IN" dirty="0" err="1"/>
              <a:t>VôÜm</a:t>
            </a:r>
            <a:r>
              <a:rPr lang="en-IN" dirty="0"/>
              <a:t> º</a:t>
            </a:r>
            <a:r>
              <a:rPr lang="en-IN" dirty="0" err="1"/>
              <a:t>d¡Wj§p</a:t>
            </a:r>
            <a:r>
              <a:rPr lang="en-IN" dirty="0"/>
              <a:t> </a:t>
            </a:r>
            <a:r>
              <a:rPr lang="en-IN" dirty="0" err="1"/>
              <a:t>Uôßm</a:t>
            </a:r>
            <a:endParaRPr lang="en-IN" dirty="0"/>
          </a:p>
          <a:p>
            <a:r>
              <a:rPr lang="en-IN" dirty="0"/>
              <a:t>£û\</a:t>
            </a:r>
            <a:r>
              <a:rPr lang="en-IN" dirty="0" err="1"/>
              <a:t>YôrÜ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kúR</a:t>
            </a:r>
            <a:r>
              <a:rPr lang="en-IN" dirty="0"/>
              <a:t> </a:t>
            </a:r>
            <a:r>
              <a:rPr lang="en-IN" dirty="0" err="1"/>
              <a:t>úTôÏm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39E7C-8D32-4DFB-AA4E-4F4C1A7CC54B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ÕdLj§u</a:t>
            </a:r>
            <a:r>
              <a:rPr lang="en-IN" dirty="0"/>
              <a:t> </a:t>
            </a:r>
            <a:r>
              <a:rPr lang="en-IN" dirty="0" err="1"/>
              <a:t>SôhLÞm</a:t>
            </a:r>
            <a:r>
              <a:rPr lang="en-IN" dirty="0"/>
              <a:t> </a:t>
            </a:r>
            <a:r>
              <a:rPr lang="en-IN" dirty="0" err="1"/>
              <a:t>Ø¥kRúR</a:t>
            </a:r>
            <a:endParaRPr lang="en-IN" dirty="0"/>
          </a:p>
          <a:p>
            <a:r>
              <a:rPr lang="en-IN" dirty="0" err="1"/>
              <a:t>G§Wô</a:t>
            </a:r>
            <a:r>
              <a:rPr lang="en-IN" dirty="0"/>
              <a:t>]</a:t>
            </a:r>
            <a:r>
              <a:rPr lang="en-IN" dirty="0" err="1"/>
              <a:t>ûYLÞm</a:t>
            </a:r>
            <a:r>
              <a:rPr lang="en-IN" dirty="0"/>
              <a:t> </a:t>
            </a:r>
            <a:r>
              <a:rPr lang="en-IN" dirty="0" err="1"/>
              <a:t>Uôßm</a:t>
            </a:r>
            <a:r>
              <a:rPr lang="en-IN" dirty="0"/>
              <a:t>- 2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40735-6CE3-4CAC-8462-109261123F0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AY¬u</a:t>
            </a:r>
            <a:r>
              <a:rPr lang="en-IN" dirty="0"/>
              <a:t> </a:t>
            </a:r>
            <a:r>
              <a:rPr lang="en-IN" dirty="0" err="1"/>
              <a:t>YôojûR</a:t>
            </a:r>
            <a:r>
              <a:rPr lang="en-IN" dirty="0"/>
              <a:t> </a:t>
            </a:r>
            <a:r>
              <a:rPr lang="en-IN" dirty="0" err="1"/>
              <a:t>ËYú</a:t>
            </a:r>
            <a:r>
              <a:rPr lang="en-IN" dirty="0"/>
              <a:t>]</a:t>
            </a:r>
          </a:p>
          <a:p>
            <a:r>
              <a:rPr lang="en-IN" dirty="0"/>
              <a:t>×</a:t>
            </a:r>
            <a:r>
              <a:rPr lang="en-IN" dirty="0" err="1"/>
              <a:t>XmTp</a:t>
            </a:r>
            <a:r>
              <a:rPr lang="en-IN" dirty="0"/>
              <a:t> </a:t>
            </a:r>
            <a:r>
              <a:rPr lang="en-IN" dirty="0" err="1"/>
              <a:t>L¯lTôL</a:t>
            </a:r>
            <a:r>
              <a:rPr lang="en-IN" dirty="0"/>
              <a:t> </a:t>
            </a:r>
            <a:r>
              <a:rPr lang="en-IN" dirty="0" err="1"/>
              <a:t>Uôßm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F6FA1-970B-4F7E-8E85-E075A310A44F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Sm©dûL</a:t>
            </a:r>
            <a:r>
              <a:rPr lang="en-IN" dirty="0"/>
              <a:t> Gu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  <a:p>
            <a:r>
              <a:rPr lang="en-IN" dirty="0" err="1"/>
              <a:t>Sm</a:t>
            </a:r>
            <a:r>
              <a:rPr lang="en-IN" dirty="0"/>
              <a:t>©]Õ </a:t>
            </a:r>
            <a:r>
              <a:rPr lang="en-IN" dirty="0" err="1"/>
              <a:t>AYWôp</a:t>
            </a:r>
            <a:r>
              <a:rPr lang="en-IN" dirty="0"/>
              <a:t> </a:t>
            </a:r>
            <a:r>
              <a:rPr lang="en-IN" dirty="0" err="1"/>
              <a:t>BÏm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124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2020-12-18T09:33:01Z</dcterms:modified>
</cp:coreProperties>
</file>