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64BD3-A25E-4031-9AEC-77DEE9A90CC0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AlTôÜdúL</a:t>
            </a:r>
            <a:endParaRPr lang="en-IN" dirty="0"/>
          </a:p>
          <a:p>
            <a:r>
              <a:rPr lang="en-IN" dirty="0" err="1"/>
              <a:t>Õ§Ùm</a:t>
            </a:r>
            <a:r>
              <a:rPr lang="en-IN" dirty="0"/>
              <a:t> L]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U¡ûUÙm</a:t>
            </a:r>
            <a:r>
              <a:rPr lang="en-IN" dirty="0"/>
              <a:t> Gu </a:t>
            </a:r>
            <a:r>
              <a:rPr lang="en-IN" dirty="0" err="1"/>
              <a:t>AlTôÜdÏ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66921-1306-4847-B3C5-E277A807E9BB}"/>
              </a:ext>
            </a:extLst>
          </p:cNvPr>
          <p:cNvSpPr txBox="1"/>
          <p:nvPr/>
        </p:nvSpPr>
        <p:spPr>
          <a:xfrm>
            <a:off x="0" y="54057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ÑLm</a:t>
            </a:r>
            <a:r>
              <a:rPr lang="es-ES" dirty="0"/>
              <a:t> Rk¾úW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s-ES" dirty="0" err="1"/>
              <a:t>ùTXu</a:t>
            </a:r>
            <a:r>
              <a:rPr lang="es-ES" dirty="0"/>
              <a:t> Rk¾úW Su± </a:t>
            </a:r>
            <a:r>
              <a:rPr lang="es-ES" dirty="0" err="1"/>
              <a:t>IVô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A3CFE-6811-46E1-B1F3-34B793F55804}"/>
              </a:ext>
            </a:extLst>
          </p:cNvPr>
          <p:cNvSpPr txBox="1"/>
          <p:nvPr/>
        </p:nvSpPr>
        <p:spPr>
          <a:xfrm>
            <a:off x="0" y="54058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EQÜ Rk¾o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s-ES" dirty="0" err="1"/>
              <a:t>EûPÙm</a:t>
            </a:r>
            <a:r>
              <a:rPr lang="es-ES" dirty="0"/>
              <a:t> Rk¾o Su± </a:t>
            </a:r>
            <a:r>
              <a:rPr lang="es-ES" dirty="0" err="1"/>
              <a:t>IVô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95EF3-8ED3-497B-932E-AF4EFA09EBAC}"/>
              </a:ext>
            </a:extLst>
          </p:cNvPr>
          <p:cNvSpPr txBox="1"/>
          <p:nvPr/>
        </p:nvSpPr>
        <p:spPr>
          <a:xfrm>
            <a:off x="0" y="5406032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Au× áok¾o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n-IN" dirty="0"/>
              <a:t>AWYûQj¾o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IVô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85B1B-FEED-4B45-9F22-AD515E3C9612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áP</a:t>
            </a:r>
            <a:r>
              <a:rPr lang="es-ES" dirty="0"/>
              <a:t> ûYj¾o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s-ES" dirty="0" err="1"/>
              <a:t>TôP</a:t>
            </a:r>
            <a:r>
              <a:rPr lang="es-ES" dirty="0"/>
              <a:t> ûYj¾o Su± </a:t>
            </a:r>
            <a:r>
              <a:rPr lang="es-ES" dirty="0" err="1"/>
              <a:t>IVô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D59AA-54E2-4454-AEB1-2FE11D54E71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A©ú`¡j¾o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s-ES" dirty="0"/>
              <a:t>A]</a:t>
            </a:r>
            <a:r>
              <a:rPr lang="es-ES" dirty="0" err="1"/>
              <a:t>Xôd¡Éo</a:t>
            </a:r>
            <a:r>
              <a:rPr lang="es-ES" dirty="0"/>
              <a:t> Su± </a:t>
            </a:r>
            <a:r>
              <a:rPr lang="es-ES" dirty="0" err="1"/>
              <a:t>IVô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49342-B37D-48A5-A427-9F11077D563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CWjRm</a:t>
            </a:r>
            <a:r>
              <a:rPr lang="es-ES" dirty="0"/>
              <a:t> £</a:t>
            </a:r>
            <a:r>
              <a:rPr lang="es-ES" dirty="0" err="1"/>
              <a:t>k§Éo</a:t>
            </a:r>
            <a:r>
              <a:rPr lang="es-ES" dirty="0"/>
              <a:t> Su± </a:t>
            </a:r>
            <a:r>
              <a:rPr lang="es-ES" dirty="0" err="1"/>
              <a:t>IVô</a:t>
            </a:r>
            <a:endParaRPr lang="es-ES" dirty="0"/>
          </a:p>
          <a:p>
            <a:r>
              <a:rPr lang="es-ES" dirty="0" err="1"/>
              <a:t>CWh£l</a:t>
            </a:r>
            <a:r>
              <a:rPr lang="es-ES" dirty="0"/>
              <a:t>× Rk¾o Su± </a:t>
            </a:r>
            <a:r>
              <a:rPr lang="es-ES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111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2020-12-18T09:39:30Z</dcterms:modified>
</cp:coreProperties>
</file>