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3" r:id="rId5"/>
    <p:sldId id="39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DD5F3-5B79-4FDB-ADA0-D1FA09765D6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T²úTôX </a:t>
            </a:r>
            <a:r>
              <a:rPr lang="en-IN" dirty="0" err="1"/>
              <a:t>ùTnÙm</a:t>
            </a:r>
            <a:r>
              <a:rPr lang="en-IN" dirty="0"/>
              <a:t> </a:t>
            </a:r>
            <a:r>
              <a:rPr lang="en-IN" dirty="0" err="1"/>
              <a:t>T¬ÑjRúW</a:t>
            </a:r>
            <a:endParaRPr lang="en-IN" dirty="0"/>
          </a:p>
          <a:p>
            <a:r>
              <a:rPr lang="en-IN" dirty="0" err="1"/>
              <a:t>UûZVôL</a:t>
            </a:r>
            <a:r>
              <a:rPr lang="en-IN" dirty="0"/>
              <a:t> </a:t>
            </a:r>
            <a:r>
              <a:rPr lang="en-IN" dirty="0" err="1"/>
              <a:t>ùTô¯Ùm</a:t>
            </a:r>
            <a:r>
              <a:rPr lang="en-IN" dirty="0"/>
              <a:t> </a:t>
            </a:r>
            <a:r>
              <a:rPr lang="en-IN" dirty="0" err="1"/>
              <a:t>B®úV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C7481-8238-4B50-9244-4389805E08A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B®úV</a:t>
            </a:r>
            <a:r>
              <a:rPr lang="en-IN" dirty="0"/>
              <a:t> </a:t>
            </a:r>
            <a:r>
              <a:rPr lang="en-IN" dirty="0" err="1"/>
              <a:t>B®úV</a:t>
            </a:r>
            <a:endParaRPr lang="en-IN" dirty="0"/>
          </a:p>
          <a:p>
            <a:r>
              <a:rPr lang="en-IN" dirty="0" err="1"/>
              <a:t>UûZVôL</a:t>
            </a:r>
            <a:r>
              <a:rPr lang="en-IN" dirty="0"/>
              <a:t> </a:t>
            </a:r>
            <a:r>
              <a:rPr lang="en-IN" dirty="0" err="1"/>
              <a:t>ùTô¯Ùm</a:t>
            </a:r>
            <a:r>
              <a:rPr lang="en-IN" dirty="0"/>
              <a:t> </a:t>
            </a:r>
            <a:r>
              <a:rPr lang="en-IN" dirty="0" err="1"/>
              <a:t>B®úV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BBA4F-36CD-4B4D-B9B1-64F05E4E38EF}"/>
              </a:ext>
            </a:extLst>
          </p:cNvPr>
          <p:cNvSpPr txBox="1"/>
          <p:nvPr/>
        </p:nvSpPr>
        <p:spPr>
          <a:xfrm>
            <a:off x="0" y="538118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ÙjReLs</a:t>
            </a:r>
            <a:r>
              <a:rPr lang="en-IN" dirty="0"/>
              <a:t> </a:t>
            </a:r>
            <a:r>
              <a:rPr lang="en-IN" dirty="0" err="1"/>
              <a:t>ùNnTYúW</a:t>
            </a:r>
            <a:r>
              <a:rPr lang="en-IN" dirty="0"/>
              <a:t> </a:t>
            </a:r>
            <a:r>
              <a:rPr lang="en-IN" dirty="0" err="1"/>
              <a:t>úVôoRôû</a:t>
            </a:r>
            <a:r>
              <a:rPr lang="en-IN" dirty="0"/>
              <a:t>] ©[</a:t>
            </a:r>
            <a:r>
              <a:rPr lang="en-IN" dirty="0" err="1"/>
              <a:t>kRYúW</a:t>
            </a:r>
            <a:r>
              <a:rPr lang="en-IN" dirty="0"/>
              <a:t> </a:t>
            </a:r>
          </a:p>
          <a:p>
            <a:r>
              <a:rPr lang="en-IN" dirty="0" err="1"/>
              <a:t>ùTÚUûZVôn</a:t>
            </a:r>
            <a:r>
              <a:rPr lang="en-IN" dirty="0"/>
              <a:t> ©</a:t>
            </a:r>
            <a:r>
              <a:rPr lang="en-IN" dirty="0" err="1"/>
              <a:t>WúY£jR</a:t>
            </a:r>
            <a:r>
              <a:rPr lang="en-IN" dirty="0"/>
              <a:t> Es[</a:t>
            </a:r>
            <a:r>
              <a:rPr lang="en-IN" dirty="0" err="1"/>
              <a:t>eûL</a:t>
            </a:r>
            <a:r>
              <a:rPr lang="en-IN" dirty="0"/>
              <a:t> </a:t>
            </a:r>
            <a:r>
              <a:rPr lang="en-IN" dirty="0" err="1"/>
              <a:t>úULúU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9D9FB-0D2E-4261-9971-906C49956159}"/>
              </a:ext>
            </a:extLst>
          </p:cNvPr>
          <p:cNvSpPr txBox="1"/>
          <p:nvPr/>
        </p:nvSpPr>
        <p:spPr>
          <a:xfrm>
            <a:off x="0" y="538118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Y\</a:t>
            </a:r>
            <a:r>
              <a:rPr lang="en-IN" dirty="0" err="1"/>
              <a:t>iP</a:t>
            </a:r>
            <a:r>
              <a:rPr lang="en-IN" dirty="0"/>
              <a:t> ¨</a:t>
            </a:r>
            <a:r>
              <a:rPr lang="en-IN" dirty="0" err="1"/>
              <a:t>XeL°úX</a:t>
            </a:r>
            <a:r>
              <a:rPr lang="en-IN" dirty="0"/>
              <a:t> </a:t>
            </a:r>
            <a:r>
              <a:rPr lang="en-IN" dirty="0" err="1"/>
              <a:t>YôndLôpLs</a:t>
            </a:r>
            <a:r>
              <a:rPr lang="en-IN" dirty="0"/>
              <a:t> </a:t>
            </a:r>
            <a:r>
              <a:rPr lang="en-IN" dirty="0" err="1"/>
              <a:t>AûUlTYúW</a:t>
            </a:r>
            <a:r>
              <a:rPr lang="en-IN" dirty="0"/>
              <a:t> </a:t>
            </a:r>
          </a:p>
          <a:p>
            <a:r>
              <a:rPr lang="en-IN" dirty="0"/>
              <a:t>L²RÚm </a:t>
            </a:r>
            <a:r>
              <a:rPr lang="en-IN" dirty="0" err="1"/>
              <a:t>UWUôL</a:t>
            </a:r>
            <a:r>
              <a:rPr lang="en-IN" dirty="0"/>
              <a:t> </a:t>
            </a:r>
            <a:r>
              <a:rPr lang="en-IN" dirty="0" err="1"/>
              <a:t>LôlTôt</a:t>
            </a:r>
            <a:r>
              <a:rPr lang="en-IN" dirty="0"/>
              <a:t>± Y[</a:t>
            </a:r>
            <a:r>
              <a:rPr lang="en-IN" dirty="0" err="1"/>
              <a:t>olTYúW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3761D-A6E0-446F-A29F-64752DAEF81A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ùUuûUVô</a:t>
            </a:r>
            <a:r>
              <a:rPr lang="en-IN" dirty="0"/>
              <a:t>]</a:t>
            </a:r>
            <a:r>
              <a:rPr lang="en-IN" dirty="0" err="1"/>
              <a:t>YúW</a:t>
            </a:r>
            <a:r>
              <a:rPr lang="en-IN" dirty="0"/>
              <a:t> </a:t>
            </a:r>
            <a:r>
              <a:rPr lang="en-IN" dirty="0" err="1"/>
              <a:t>úULvRmTúU</a:t>
            </a:r>
            <a:endParaRPr lang="en-IN" dirty="0"/>
          </a:p>
          <a:p>
            <a:r>
              <a:rPr lang="en-IN" dirty="0" err="1"/>
              <a:t>Ftßj</a:t>
            </a:r>
            <a:r>
              <a:rPr lang="en-IN" dirty="0"/>
              <a:t> Ri½o ËYS§ B]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ûRXúU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70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2020-12-20T03:38:42Z</dcterms:modified>
</cp:coreProperties>
</file>