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CD586-E753-472B-B44C-27454B0DE606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®i¦Ûm Ui¦Ûm EmûUjR®W</a:t>
            </a:r>
          </a:p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VôÚiÓ</a:t>
            </a:r>
            <a:r>
              <a:rPr lang="en-IN" dirty="0"/>
              <a:t> - </a:t>
            </a:r>
            <a:r>
              <a:rPr lang="en-IN" dirty="0" err="1"/>
              <a:t>CkR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5F86B-FCBE-45E7-96A0-ED26511266CA}"/>
              </a:ext>
            </a:extLst>
          </p:cNvPr>
          <p:cNvSpPr txBox="1"/>
          <p:nvPr/>
        </p:nvSpPr>
        <p:spPr>
          <a:xfrm>
            <a:off x="-1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UiÔX¡p</a:t>
            </a:r>
            <a:r>
              <a:rPr lang="en-IN" dirty="0"/>
              <a:t> </a:t>
            </a:r>
            <a:r>
              <a:rPr lang="en-IN" dirty="0" err="1"/>
              <a:t>EmûUVu</a:t>
            </a:r>
            <a:r>
              <a:rPr lang="en-IN" dirty="0"/>
              <a:t>± </a:t>
            </a:r>
            <a:r>
              <a:rPr lang="en-IN" dirty="0" err="1"/>
              <a:t>úY</a:t>
            </a:r>
            <a:r>
              <a:rPr lang="en-IN" dirty="0"/>
              <a:t>\</a:t>
            </a:r>
          </a:p>
          <a:p>
            <a:r>
              <a:rPr lang="en-IN" dirty="0"/>
              <a:t>®</a:t>
            </a:r>
            <a:r>
              <a:rPr lang="en-IN" dirty="0" err="1"/>
              <a:t>ÚlTm</a:t>
            </a:r>
            <a:r>
              <a:rPr lang="en-IN" dirty="0"/>
              <a:t> </a:t>
            </a:r>
            <a:r>
              <a:rPr lang="en-IN" dirty="0" err="1"/>
              <a:t>GÕÜiÓ</a:t>
            </a:r>
            <a:r>
              <a:rPr lang="en-IN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E02A3-C042-433D-B6D2-7D3C3BE28F5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oRôú</a:t>
            </a:r>
            <a:r>
              <a:rPr lang="en-IN" dirty="0"/>
              <a:t>] Gu </a:t>
            </a:r>
            <a:r>
              <a:rPr lang="en-IN" dirty="0" err="1"/>
              <a:t>YôgûNùVpXôm</a:t>
            </a:r>
            <a:endParaRPr lang="en-IN" dirty="0"/>
          </a:p>
          <a:p>
            <a:r>
              <a:rPr lang="en-IN" dirty="0" err="1"/>
              <a:t>EmûUjRôú</a:t>
            </a:r>
            <a:r>
              <a:rPr lang="en-IN" dirty="0"/>
              <a:t>] </a:t>
            </a:r>
            <a:r>
              <a:rPr lang="en-IN" dirty="0" err="1"/>
              <a:t>Tt±d</a:t>
            </a:r>
            <a:r>
              <a:rPr lang="en-IN" dirty="0"/>
              <a:t> </a:t>
            </a:r>
            <a:r>
              <a:rPr lang="en-IN" dirty="0" err="1"/>
              <a:t>ùLôiúPu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74054-BB45-421F-94C7-461251BCF4DB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EmúUôÓ</a:t>
            </a:r>
            <a:r>
              <a:rPr lang="en-IN" dirty="0"/>
              <a:t> </a:t>
            </a:r>
            <a:r>
              <a:rPr lang="en-IN" dirty="0" err="1"/>
              <a:t>Rôu</a:t>
            </a:r>
            <a:r>
              <a:rPr lang="en-IN" dirty="0"/>
              <a:t> </a:t>
            </a:r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Yôr¡ú</a:t>
            </a:r>
            <a:r>
              <a:rPr lang="en-IN" dirty="0"/>
              <a:t>\u</a:t>
            </a:r>
          </a:p>
          <a:p>
            <a:r>
              <a:rPr lang="en-IN" dirty="0" err="1"/>
              <a:t>AlTô</a:t>
            </a:r>
            <a:r>
              <a:rPr lang="en-IN" dirty="0"/>
              <a:t> Gu </a:t>
            </a:r>
            <a:r>
              <a:rPr lang="en-IN" dirty="0" err="1"/>
              <a:t>YXdLWm</a:t>
            </a:r>
            <a:r>
              <a:rPr lang="en-IN" dirty="0"/>
              <a:t> ©¥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RôeÏ¡Èo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51D3E-A49D-4562-A0A3-CD35B219B91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r>
              <a:rPr lang="en-IN" dirty="0"/>
              <a:t>.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ØÝÕm</a:t>
            </a:r>
            <a:endParaRPr lang="en-IN" dirty="0"/>
          </a:p>
          <a:p>
            <a:r>
              <a:rPr lang="en-IN" dirty="0" err="1"/>
              <a:t>SpXYúW</a:t>
            </a:r>
            <a:r>
              <a:rPr lang="en-IN" dirty="0"/>
              <a:t>. </a:t>
            </a:r>
            <a:r>
              <a:rPr lang="en-IN" dirty="0" err="1"/>
              <a:t>YpXYúW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69629-15C9-4CBD-A99B-3B7BC7929D0E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¿o </a:t>
            </a:r>
            <a:r>
              <a:rPr lang="en-IN" dirty="0" err="1"/>
              <a:t>SPjÕ¡Èo</a:t>
            </a:r>
            <a:endParaRPr lang="en-IN" dirty="0"/>
          </a:p>
          <a:p>
            <a:r>
              <a:rPr lang="en-IN" dirty="0"/>
              <a:t>Ø¥®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Htßd</a:t>
            </a:r>
            <a:r>
              <a:rPr lang="en-IN" dirty="0"/>
              <a:t> </a:t>
            </a:r>
            <a:r>
              <a:rPr lang="en-IN" dirty="0" err="1"/>
              <a:t>ùLôsÅo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9B617-6632-4A6F-B1F4-CE40858174BC}"/>
              </a:ext>
            </a:extLst>
          </p:cNvPr>
          <p:cNvSpPr txBox="1"/>
          <p:nvPr/>
        </p:nvSpPr>
        <p:spPr>
          <a:xfrm>
            <a:off x="0" y="54229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Gu</a:t>
            </a:r>
            <a:r>
              <a:rPr lang="es-ES" dirty="0"/>
              <a:t> Es[</a:t>
            </a:r>
            <a:r>
              <a:rPr lang="es-ES" dirty="0" err="1"/>
              <a:t>j§u</a:t>
            </a:r>
            <a:r>
              <a:rPr lang="es-ES" dirty="0"/>
              <a:t> </a:t>
            </a:r>
            <a:r>
              <a:rPr lang="es-ES" dirty="0" err="1"/>
              <a:t>ùTXú</a:t>
            </a:r>
            <a:r>
              <a:rPr lang="es-ES" dirty="0"/>
              <a:t>] ¿</a:t>
            </a:r>
            <a:r>
              <a:rPr lang="es-ES" dirty="0" err="1"/>
              <a:t>oRô</a:t>
            </a:r>
            <a:r>
              <a:rPr lang="es-ES" dirty="0"/>
              <a:t>]</a:t>
            </a:r>
            <a:r>
              <a:rPr lang="es-ES" dirty="0" err="1"/>
              <a:t>nVô</a:t>
            </a:r>
            <a:r>
              <a:rPr lang="es-ES" dirty="0"/>
              <a:t>,,,</a:t>
            </a:r>
          </a:p>
          <a:p>
            <a:r>
              <a:rPr lang="en-IN" dirty="0"/>
              <a:t>G]</a:t>
            </a:r>
            <a:r>
              <a:rPr lang="en-IN" dirty="0" err="1"/>
              <a:t>dÏ¬V</a:t>
            </a:r>
            <a:r>
              <a:rPr lang="en-IN" dirty="0"/>
              <a:t> </a:t>
            </a:r>
            <a:r>
              <a:rPr lang="en-IN" dirty="0" err="1"/>
              <a:t>TeÏm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7AEFA-9E53-447B-A4E9-7EB5E25D269B}"/>
              </a:ext>
            </a:extLst>
          </p:cNvPr>
          <p:cNvSpPr txBox="1"/>
          <p:nvPr/>
        </p:nvSpPr>
        <p:spPr>
          <a:xfrm>
            <a:off x="0" y="5414745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EmûUjRôú</a:t>
            </a:r>
            <a:r>
              <a:rPr lang="en-IN" sz="4300" dirty="0"/>
              <a:t>] </a:t>
            </a:r>
            <a:r>
              <a:rPr lang="en-IN" sz="4300" dirty="0" err="1"/>
              <a:t>Sôu</a:t>
            </a:r>
            <a:r>
              <a:rPr lang="en-IN" sz="4300" dirty="0"/>
              <a:t> </a:t>
            </a:r>
            <a:r>
              <a:rPr lang="en-IN" sz="4300" dirty="0" err="1"/>
              <a:t>AûPdLXUôn</a:t>
            </a:r>
            <a:r>
              <a:rPr lang="en-IN" sz="4300" dirty="0"/>
              <a:t> </a:t>
            </a:r>
            <a:r>
              <a:rPr lang="en-IN" sz="4300" dirty="0" err="1"/>
              <a:t>ùLôiÓsú</a:t>
            </a:r>
            <a:r>
              <a:rPr lang="en-IN" sz="4300" dirty="0"/>
              <a:t>[u</a:t>
            </a:r>
          </a:p>
          <a:p>
            <a:r>
              <a:rPr lang="en-IN" sz="4300" dirty="0" err="1"/>
              <a:t>EmúUôÓRôu</a:t>
            </a:r>
            <a:r>
              <a:rPr lang="en-IN" sz="4300" dirty="0"/>
              <a:t> </a:t>
            </a:r>
            <a:r>
              <a:rPr lang="en-IN" sz="4300" dirty="0" err="1"/>
              <a:t>YôrYÕ</a:t>
            </a:r>
            <a:r>
              <a:rPr lang="en-IN" sz="4300" dirty="0"/>
              <a:t> Gu </a:t>
            </a:r>
            <a:r>
              <a:rPr lang="en-IN" sz="4300" dirty="0" err="1"/>
              <a:t>Tôd¡Vm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9049B-17A6-4A16-9175-5C26D188937D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G]</a:t>
            </a:r>
            <a:r>
              <a:rPr lang="en-IN" sz="4400" dirty="0" err="1"/>
              <a:t>dÏsú</a:t>
            </a:r>
            <a:r>
              <a:rPr lang="en-IN" sz="4400" dirty="0"/>
              <a:t>[ ¿o. </a:t>
            </a:r>
            <a:r>
              <a:rPr lang="en-IN" sz="4400" dirty="0" err="1"/>
              <a:t>ùNVXôt</a:t>
            </a:r>
            <a:r>
              <a:rPr lang="en-IN" sz="4400" dirty="0"/>
              <a:t>±. </a:t>
            </a:r>
            <a:r>
              <a:rPr lang="en-IN" sz="4400" dirty="0" err="1"/>
              <a:t>U¡r¡uÈo</a:t>
            </a:r>
            <a:endParaRPr lang="en-IN" sz="4400" dirty="0"/>
          </a:p>
          <a:p>
            <a:r>
              <a:rPr lang="en-IN" sz="4400" dirty="0" err="1"/>
              <a:t>Em</a:t>
            </a:r>
            <a:r>
              <a:rPr lang="en-IN" sz="4400" dirty="0"/>
              <a:t> £</a:t>
            </a:r>
            <a:r>
              <a:rPr lang="en-IN" sz="4400" dirty="0" err="1"/>
              <a:t>jóRm</a:t>
            </a:r>
            <a:r>
              <a:rPr lang="en-IN" sz="4400" dirty="0"/>
              <a:t> </a:t>
            </a:r>
            <a:r>
              <a:rPr lang="en-IN" sz="4400" dirty="0" err="1"/>
              <a:t>ùNnV</a:t>
            </a:r>
            <a:r>
              <a:rPr lang="en-IN" sz="4400" dirty="0"/>
              <a:t>. </a:t>
            </a:r>
            <a:r>
              <a:rPr lang="en-IN" sz="4400" dirty="0" err="1"/>
              <a:t>Bt</a:t>
            </a:r>
            <a:r>
              <a:rPr lang="en-IN" sz="4400" dirty="0"/>
              <a:t>\p </a:t>
            </a:r>
            <a:r>
              <a:rPr lang="en-IN" sz="4400" dirty="0" err="1"/>
              <a:t>RÚ¡uÈo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2020-12-20T03:39:51Z</dcterms:modified>
</cp:coreProperties>
</file>